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5" r:id="rId5"/>
  </p:sldMasterIdLst>
  <p:notesMasterIdLst>
    <p:notesMasterId r:id="rId26"/>
  </p:notesMasterIdLst>
  <p:sldIdLst>
    <p:sldId id="2147473316" r:id="rId6"/>
    <p:sldId id="2147473323" r:id="rId7"/>
    <p:sldId id="2147473328" r:id="rId8"/>
    <p:sldId id="2147473341" r:id="rId9"/>
    <p:sldId id="2147473342" r:id="rId10"/>
    <p:sldId id="2147473333" r:id="rId11"/>
    <p:sldId id="2147473317" r:id="rId12"/>
    <p:sldId id="2147473319" r:id="rId13"/>
    <p:sldId id="2147473338" r:id="rId14"/>
    <p:sldId id="2147473339" r:id="rId15"/>
    <p:sldId id="2147481027" r:id="rId16"/>
    <p:sldId id="2147481028" r:id="rId17"/>
    <p:sldId id="2147473336" r:id="rId18"/>
    <p:sldId id="2147473340" r:id="rId19"/>
    <p:sldId id="2147473335" r:id="rId20"/>
    <p:sldId id="2147473326" r:id="rId21"/>
    <p:sldId id="2147473337" r:id="rId22"/>
    <p:sldId id="2147473332" r:id="rId23"/>
    <p:sldId id="2147473325" r:id="rId24"/>
    <p:sldId id="214747332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6E2A03-B00C-F260-F8D2-EEBC35F5CE8E}" name="Cole, Emily" initials="CE" userId="S::emcole@deloitte.com::f54783ae-2be6-4efd-b314-9132a6b22d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5A"/>
    <a:srgbClr val="E8F0FE"/>
    <a:srgbClr val="90A9AC"/>
    <a:srgbClr val="EDF4E8"/>
    <a:srgbClr val="3EB8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1F1BDD-B64F-474A-A506-45FF4AD0DC22}" v="85" dt="2023-11-09T17:45:24.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2651" autoAdjust="0"/>
  </p:normalViewPr>
  <p:slideViewPr>
    <p:cSldViewPr snapToGrid="0">
      <p:cViewPr varScale="1">
        <p:scale>
          <a:sx n="58" d="100"/>
          <a:sy n="58" d="100"/>
        </p:scale>
        <p:origin x="1028" y="4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mes, McKenzie J" userId="5de1f49e-d7fd-4c0b-95a5-a8f7779d49b9" providerId="ADAL" clId="{A51F1BDD-B64F-474A-A506-45FF4AD0DC22}"/>
    <pc:docChg chg="undo custSel addSld delSld modSld sldOrd">
      <pc:chgData name="Grimes, McKenzie J" userId="5de1f49e-d7fd-4c0b-95a5-a8f7779d49b9" providerId="ADAL" clId="{A51F1BDD-B64F-474A-A506-45FF4AD0DC22}" dt="2023-11-09T17:45:19.851" v="2475" actId="3626"/>
      <pc:docMkLst>
        <pc:docMk/>
      </pc:docMkLst>
      <pc:sldChg chg="addSp modSp del mod modNotes">
        <pc:chgData name="Grimes, McKenzie J" userId="5de1f49e-d7fd-4c0b-95a5-a8f7779d49b9" providerId="ADAL" clId="{A51F1BDD-B64F-474A-A506-45FF4AD0DC22}" dt="2023-11-02T15:08:22.818" v="2240" actId="2696"/>
        <pc:sldMkLst>
          <pc:docMk/>
          <pc:sldMk cId="0" sldId="257"/>
        </pc:sldMkLst>
        <pc:spChg chg="mod">
          <ac:chgData name="Grimes, McKenzie J" userId="5de1f49e-d7fd-4c0b-95a5-a8f7779d49b9" providerId="ADAL" clId="{A51F1BDD-B64F-474A-A506-45FF4AD0DC22}" dt="2023-10-30T17:34:42.567" v="133" actId="108"/>
          <ac:spMkLst>
            <pc:docMk/>
            <pc:sldMk cId="0" sldId="257"/>
            <ac:spMk id="313" creationId="{00000000-0000-0000-0000-000000000000}"/>
          </ac:spMkLst>
        </pc:spChg>
        <pc:spChg chg="mod">
          <ac:chgData name="Grimes, McKenzie J" userId="5de1f49e-d7fd-4c0b-95a5-a8f7779d49b9" providerId="ADAL" clId="{A51F1BDD-B64F-474A-A506-45FF4AD0DC22}" dt="2023-10-30T17:34:59.881" v="134" actId="108"/>
          <ac:spMkLst>
            <pc:docMk/>
            <pc:sldMk cId="0" sldId="257"/>
            <ac:spMk id="314" creationId="{00000000-0000-0000-0000-000000000000}"/>
          </ac:spMkLst>
        </pc:spChg>
        <pc:picChg chg="add mod">
          <ac:chgData name="Grimes, McKenzie J" userId="5de1f49e-d7fd-4c0b-95a5-a8f7779d49b9" providerId="ADAL" clId="{A51F1BDD-B64F-474A-A506-45FF4AD0DC22}" dt="2023-10-30T17:34:36.988" v="132" actId="1076"/>
          <ac:picMkLst>
            <pc:docMk/>
            <pc:sldMk cId="0" sldId="257"/>
            <ac:picMk id="2" creationId="{AAB7AB50-B7DA-3B4F-E92C-A8E751950F1E}"/>
          </ac:picMkLst>
        </pc:picChg>
      </pc:sldChg>
      <pc:sldChg chg="modSp mod">
        <pc:chgData name="Grimes, McKenzie J" userId="5de1f49e-d7fd-4c0b-95a5-a8f7779d49b9" providerId="ADAL" clId="{A51F1BDD-B64F-474A-A506-45FF4AD0DC22}" dt="2023-10-30T20:31:29.844" v="2239" actId="20577"/>
        <pc:sldMkLst>
          <pc:docMk/>
          <pc:sldMk cId="2384980940" sldId="2147473316"/>
        </pc:sldMkLst>
        <pc:spChg chg="mod">
          <ac:chgData name="Grimes, McKenzie J" userId="5de1f49e-d7fd-4c0b-95a5-a8f7779d49b9" providerId="ADAL" clId="{A51F1BDD-B64F-474A-A506-45FF4AD0DC22}" dt="2023-10-30T20:31:29.844" v="2239" actId="20577"/>
          <ac:spMkLst>
            <pc:docMk/>
            <pc:sldMk cId="2384980940" sldId="2147473316"/>
            <ac:spMk id="2" creationId="{69B10370-FE38-4F77-B5C6-8DA99B8B3631}"/>
          </ac:spMkLst>
        </pc:spChg>
      </pc:sldChg>
      <pc:sldChg chg="del">
        <pc:chgData name="Grimes, McKenzie J" userId="5de1f49e-d7fd-4c0b-95a5-a8f7779d49b9" providerId="ADAL" clId="{A51F1BDD-B64F-474A-A506-45FF4AD0DC22}" dt="2023-10-30T15:24:46.245" v="4" actId="47"/>
        <pc:sldMkLst>
          <pc:docMk/>
          <pc:sldMk cId="1258358429" sldId="2147473318"/>
        </pc:sldMkLst>
      </pc:sldChg>
      <pc:sldChg chg="ord">
        <pc:chgData name="Grimes, McKenzie J" userId="5de1f49e-d7fd-4c0b-95a5-a8f7779d49b9" providerId="ADAL" clId="{A51F1BDD-B64F-474A-A506-45FF4AD0DC22}" dt="2023-10-30T17:32:14.709" v="42"/>
        <pc:sldMkLst>
          <pc:docMk/>
          <pc:sldMk cId="1997922436" sldId="2147473325"/>
        </pc:sldMkLst>
      </pc:sldChg>
      <pc:sldChg chg="modSp mod">
        <pc:chgData name="Grimes, McKenzie J" userId="5de1f49e-d7fd-4c0b-95a5-a8f7779d49b9" providerId="ADAL" clId="{A51F1BDD-B64F-474A-A506-45FF4AD0DC22}" dt="2023-10-30T17:32:49.341" v="54" actId="20577"/>
        <pc:sldMkLst>
          <pc:docMk/>
          <pc:sldMk cId="4122414641" sldId="2147473328"/>
        </pc:sldMkLst>
        <pc:spChg chg="mod">
          <ac:chgData name="Grimes, McKenzie J" userId="5de1f49e-d7fd-4c0b-95a5-a8f7779d49b9" providerId="ADAL" clId="{A51F1BDD-B64F-474A-A506-45FF4AD0DC22}" dt="2023-10-30T17:32:49.341" v="54" actId="20577"/>
          <ac:spMkLst>
            <pc:docMk/>
            <pc:sldMk cId="4122414641" sldId="2147473328"/>
            <ac:spMk id="3" creationId="{7D7C0647-5641-4900-8BD8-DAFBAD07F1DA}"/>
          </ac:spMkLst>
        </pc:spChg>
      </pc:sldChg>
      <pc:sldChg chg="ord">
        <pc:chgData name="Grimes, McKenzie J" userId="5de1f49e-d7fd-4c0b-95a5-a8f7779d49b9" providerId="ADAL" clId="{A51F1BDD-B64F-474A-A506-45FF4AD0DC22}" dt="2023-10-30T17:31:55.220" v="40"/>
        <pc:sldMkLst>
          <pc:docMk/>
          <pc:sldMk cId="2996890997" sldId="2147473332"/>
        </pc:sldMkLst>
      </pc:sldChg>
      <pc:sldChg chg="del">
        <pc:chgData name="Grimes, McKenzie J" userId="5de1f49e-d7fd-4c0b-95a5-a8f7779d49b9" providerId="ADAL" clId="{A51F1BDD-B64F-474A-A506-45FF4AD0DC22}" dt="2023-10-30T15:24:44.733" v="3" actId="47"/>
        <pc:sldMkLst>
          <pc:docMk/>
          <pc:sldMk cId="1146820725" sldId="2147473334"/>
        </pc:sldMkLst>
      </pc:sldChg>
      <pc:sldChg chg="ord">
        <pc:chgData name="Grimes, McKenzie J" userId="5de1f49e-d7fd-4c0b-95a5-a8f7779d49b9" providerId="ADAL" clId="{A51F1BDD-B64F-474A-A506-45FF4AD0DC22}" dt="2023-10-30T17:31:46.380" v="38"/>
        <pc:sldMkLst>
          <pc:docMk/>
          <pc:sldMk cId="1364263255" sldId="2147473337"/>
        </pc:sldMkLst>
      </pc:sldChg>
      <pc:sldChg chg="modSp mod">
        <pc:chgData name="Grimes, McKenzie J" userId="5de1f49e-d7fd-4c0b-95a5-a8f7779d49b9" providerId="ADAL" clId="{A51F1BDD-B64F-474A-A506-45FF4AD0DC22}" dt="2023-11-09T17:45:19.851" v="2475" actId="3626"/>
        <pc:sldMkLst>
          <pc:docMk/>
          <pc:sldMk cId="1636170034" sldId="2147473340"/>
        </pc:sldMkLst>
        <pc:spChg chg="mod">
          <ac:chgData name="Grimes, McKenzie J" userId="5de1f49e-d7fd-4c0b-95a5-a8f7779d49b9" providerId="ADAL" clId="{A51F1BDD-B64F-474A-A506-45FF4AD0DC22}" dt="2023-11-09T17:45:19.851" v="2475" actId="3626"/>
          <ac:spMkLst>
            <pc:docMk/>
            <pc:sldMk cId="1636170034" sldId="2147473340"/>
            <ac:spMk id="59" creationId="{0F8ABBE5-34DB-444C-B05E-6C11374D64A6}"/>
          </ac:spMkLst>
        </pc:spChg>
      </pc:sldChg>
      <pc:sldChg chg="add ord">
        <pc:chgData name="Grimes, McKenzie J" userId="5de1f49e-d7fd-4c0b-95a5-a8f7779d49b9" providerId="ADAL" clId="{A51F1BDD-B64F-474A-A506-45FF4AD0DC22}" dt="2023-10-30T15:24:36.836" v="2"/>
        <pc:sldMkLst>
          <pc:docMk/>
          <pc:sldMk cId="1680005603" sldId="2147473341"/>
        </pc:sldMkLst>
      </pc:sldChg>
      <pc:sldChg chg="add ord replId">
        <pc:chgData name="Grimes, McKenzie J" userId="5de1f49e-d7fd-4c0b-95a5-a8f7779d49b9" providerId="ADAL" clId="{A51F1BDD-B64F-474A-A506-45FF4AD0DC22}" dt="2023-10-30T15:24:36.836" v="2"/>
        <pc:sldMkLst>
          <pc:docMk/>
          <pc:sldMk cId="283015980" sldId="2147473342"/>
        </pc:sldMkLst>
      </pc:sldChg>
      <pc:sldChg chg="modSp new del mod">
        <pc:chgData name="Grimes, McKenzie J" userId="5de1f49e-d7fd-4c0b-95a5-a8f7779d49b9" providerId="ADAL" clId="{A51F1BDD-B64F-474A-A506-45FF4AD0DC22}" dt="2023-10-30T17:36:21.835" v="164" actId="2696"/>
        <pc:sldMkLst>
          <pc:docMk/>
          <pc:sldMk cId="2809059625" sldId="2147473343"/>
        </pc:sldMkLst>
        <pc:spChg chg="mod">
          <ac:chgData name="Grimes, McKenzie J" userId="5de1f49e-d7fd-4c0b-95a5-a8f7779d49b9" providerId="ADAL" clId="{A51F1BDD-B64F-474A-A506-45FF4AD0DC22}" dt="2023-10-30T17:36:17.539" v="163" actId="20577"/>
          <ac:spMkLst>
            <pc:docMk/>
            <pc:sldMk cId="2809059625" sldId="2147473343"/>
            <ac:spMk id="2" creationId="{738A3B7D-8B17-03B3-D169-C7EBA5B7C144}"/>
          </ac:spMkLst>
        </pc:spChg>
      </pc:sldChg>
      <pc:sldChg chg="delSp modSp add del mod">
        <pc:chgData name="Grimes, McKenzie J" userId="5de1f49e-d7fd-4c0b-95a5-a8f7779d49b9" providerId="ADAL" clId="{A51F1BDD-B64F-474A-A506-45FF4AD0DC22}" dt="2023-10-30T17:35:04.170" v="135" actId="47"/>
        <pc:sldMkLst>
          <pc:docMk/>
          <pc:sldMk cId="3240455001" sldId="2147473343"/>
        </pc:sldMkLst>
        <pc:spChg chg="mod">
          <ac:chgData name="Grimes, McKenzie J" userId="5de1f49e-d7fd-4c0b-95a5-a8f7779d49b9" providerId="ADAL" clId="{A51F1BDD-B64F-474A-A506-45FF4AD0DC22}" dt="2023-10-30T17:34:28.074" v="129" actId="108"/>
          <ac:spMkLst>
            <pc:docMk/>
            <pc:sldMk cId="3240455001" sldId="2147473343"/>
            <ac:spMk id="2" creationId="{1EEC333C-F6D0-423D-9337-18C9975AB0B4}"/>
          </ac:spMkLst>
        </pc:spChg>
        <pc:spChg chg="mod">
          <ac:chgData name="Grimes, McKenzie J" userId="5de1f49e-d7fd-4c0b-95a5-a8f7779d49b9" providerId="ADAL" clId="{A51F1BDD-B64F-474A-A506-45FF4AD0DC22}" dt="2023-10-30T17:33:47.927" v="125" actId="20577"/>
          <ac:spMkLst>
            <pc:docMk/>
            <pc:sldMk cId="3240455001" sldId="2147473343"/>
            <ac:spMk id="3" creationId="{986BE16D-78E0-78FE-DAD7-1114BFBF16BB}"/>
          </ac:spMkLst>
        </pc:spChg>
        <pc:spChg chg="del mod">
          <ac:chgData name="Grimes, McKenzie J" userId="5de1f49e-d7fd-4c0b-95a5-a8f7779d49b9" providerId="ADAL" clId="{A51F1BDD-B64F-474A-A506-45FF4AD0DC22}" dt="2023-10-30T17:33:17.459" v="60" actId="478"/>
          <ac:spMkLst>
            <pc:docMk/>
            <pc:sldMk cId="3240455001" sldId="2147473343"/>
            <ac:spMk id="11" creationId="{ECD9269E-E27F-B932-AC86-51563BAC9CFE}"/>
          </ac:spMkLst>
        </pc:spChg>
        <pc:graphicFrameChg chg="del">
          <ac:chgData name="Grimes, McKenzie J" userId="5de1f49e-d7fd-4c0b-95a5-a8f7779d49b9" providerId="ADAL" clId="{A51F1BDD-B64F-474A-A506-45FF4AD0DC22}" dt="2023-10-30T17:33:14.622" v="58" actId="478"/>
          <ac:graphicFrameMkLst>
            <pc:docMk/>
            <pc:sldMk cId="3240455001" sldId="2147473343"/>
            <ac:graphicFrameMk id="4" creationId="{84EEA5D8-75DD-4BC7-BED8-B533A628AD50}"/>
          </ac:graphicFrameMkLst>
        </pc:graphicFrameChg>
        <pc:picChg chg="del">
          <ac:chgData name="Grimes, McKenzie J" userId="5de1f49e-d7fd-4c0b-95a5-a8f7779d49b9" providerId="ADAL" clId="{A51F1BDD-B64F-474A-A506-45FF4AD0DC22}" dt="2023-10-30T17:33:18.531" v="61" actId="478"/>
          <ac:picMkLst>
            <pc:docMk/>
            <pc:sldMk cId="3240455001" sldId="2147473343"/>
            <ac:picMk id="6" creationId="{F2326606-1816-6253-79E4-8811FCEE97B5}"/>
          </ac:picMkLst>
        </pc:picChg>
        <pc:picChg chg="del">
          <ac:chgData name="Grimes, McKenzie J" userId="5de1f49e-d7fd-4c0b-95a5-a8f7779d49b9" providerId="ADAL" clId="{A51F1BDD-B64F-474A-A506-45FF4AD0DC22}" dt="2023-10-30T17:33:19.878" v="63" actId="478"/>
          <ac:picMkLst>
            <pc:docMk/>
            <pc:sldMk cId="3240455001" sldId="2147473343"/>
            <ac:picMk id="7" creationId="{4664E8F1-F1BD-23C3-B111-34AF25DD05FD}"/>
          </ac:picMkLst>
        </pc:picChg>
        <pc:picChg chg="del">
          <ac:chgData name="Grimes, McKenzie J" userId="5de1f49e-d7fd-4c0b-95a5-a8f7779d49b9" providerId="ADAL" clId="{A51F1BDD-B64F-474A-A506-45FF4AD0DC22}" dt="2023-10-30T17:33:19.158" v="62" actId="478"/>
          <ac:picMkLst>
            <pc:docMk/>
            <pc:sldMk cId="3240455001" sldId="2147473343"/>
            <ac:picMk id="8" creationId="{16A837D9-F0DB-097A-33B8-BAF6E9E9D6F3}"/>
          </ac:picMkLst>
        </pc:picChg>
      </pc:sldChg>
      <pc:sldChg chg="addSp delSp modSp add del mod ord">
        <pc:chgData name="Grimes, McKenzie J" userId="5de1f49e-d7fd-4c0b-95a5-a8f7779d49b9" providerId="ADAL" clId="{A51F1BDD-B64F-474A-A506-45FF4AD0DC22}" dt="2023-10-30T19:29:42.069" v="1548" actId="2696"/>
        <pc:sldMkLst>
          <pc:docMk/>
          <pc:sldMk cId="3638644263" sldId="2147473343"/>
        </pc:sldMkLst>
        <pc:spChg chg="mod">
          <ac:chgData name="Grimes, McKenzie J" userId="5de1f49e-d7fd-4c0b-95a5-a8f7779d49b9" providerId="ADAL" clId="{A51F1BDD-B64F-474A-A506-45FF4AD0DC22}" dt="2023-10-30T17:53:16.121" v="707" actId="1076"/>
          <ac:spMkLst>
            <pc:docMk/>
            <pc:sldMk cId="3638644263" sldId="2147473343"/>
            <ac:spMk id="2" creationId="{1EEC333C-F6D0-423D-9337-18C9975AB0B4}"/>
          </ac:spMkLst>
        </pc:spChg>
        <pc:spChg chg="del">
          <ac:chgData name="Grimes, McKenzie J" userId="5de1f49e-d7fd-4c0b-95a5-a8f7779d49b9" providerId="ADAL" clId="{A51F1BDD-B64F-474A-A506-45FF4AD0DC22}" dt="2023-10-30T17:36:48.854" v="199" actId="478"/>
          <ac:spMkLst>
            <pc:docMk/>
            <pc:sldMk cId="3638644263" sldId="2147473343"/>
            <ac:spMk id="3" creationId="{986BE16D-78E0-78FE-DAD7-1114BFBF16BB}"/>
          </ac:spMkLst>
        </pc:spChg>
        <pc:spChg chg="add mod">
          <ac:chgData name="Grimes, McKenzie J" userId="5de1f49e-d7fd-4c0b-95a5-a8f7779d49b9" providerId="ADAL" clId="{A51F1BDD-B64F-474A-A506-45FF4AD0DC22}" dt="2023-10-30T17:53:19.621" v="708" actId="1076"/>
          <ac:spMkLst>
            <pc:docMk/>
            <pc:sldMk cId="3638644263" sldId="2147473343"/>
            <ac:spMk id="9" creationId="{EDF05320-7BE3-558E-C3D5-0EA5E8CE2734}"/>
          </ac:spMkLst>
        </pc:spChg>
        <pc:spChg chg="del">
          <ac:chgData name="Grimes, McKenzie J" userId="5de1f49e-d7fd-4c0b-95a5-a8f7779d49b9" providerId="ADAL" clId="{A51F1BDD-B64F-474A-A506-45FF4AD0DC22}" dt="2023-10-30T17:36:50.476" v="200" actId="478"/>
          <ac:spMkLst>
            <pc:docMk/>
            <pc:sldMk cId="3638644263" sldId="2147473343"/>
            <ac:spMk id="11" creationId="{ECD9269E-E27F-B932-AC86-51563BAC9CFE}"/>
          </ac:spMkLst>
        </pc:spChg>
        <pc:graphicFrameChg chg="add del mod modGraphic">
          <ac:chgData name="Grimes, McKenzie J" userId="5de1f49e-d7fd-4c0b-95a5-a8f7779d49b9" providerId="ADAL" clId="{A51F1BDD-B64F-474A-A506-45FF4AD0DC22}" dt="2023-10-30T19:29:19.434" v="1543" actId="1076"/>
          <ac:graphicFrameMkLst>
            <pc:docMk/>
            <pc:sldMk cId="3638644263" sldId="2147473343"/>
            <ac:graphicFrameMk id="4" creationId="{84EEA5D8-75DD-4BC7-BED8-B533A628AD50}"/>
          </ac:graphicFrameMkLst>
        </pc:graphicFrameChg>
        <pc:picChg chg="del">
          <ac:chgData name="Grimes, McKenzie J" userId="5de1f49e-d7fd-4c0b-95a5-a8f7779d49b9" providerId="ADAL" clId="{A51F1BDD-B64F-474A-A506-45FF4AD0DC22}" dt="2023-10-30T17:53:08.437" v="705" actId="478"/>
          <ac:picMkLst>
            <pc:docMk/>
            <pc:sldMk cId="3638644263" sldId="2147473343"/>
            <ac:picMk id="5" creationId="{3AAC38C5-945F-4C8D-8C67-BDCAE44CB755}"/>
          </ac:picMkLst>
        </pc:picChg>
        <pc:picChg chg="del">
          <ac:chgData name="Grimes, McKenzie J" userId="5de1f49e-d7fd-4c0b-95a5-a8f7779d49b9" providerId="ADAL" clId="{A51F1BDD-B64F-474A-A506-45FF4AD0DC22}" dt="2023-10-30T17:36:59.373" v="219" actId="478"/>
          <ac:picMkLst>
            <pc:docMk/>
            <pc:sldMk cId="3638644263" sldId="2147473343"/>
            <ac:picMk id="6" creationId="{F2326606-1816-6253-79E4-8811FCEE97B5}"/>
          </ac:picMkLst>
        </pc:picChg>
        <pc:picChg chg="del">
          <ac:chgData name="Grimes, McKenzie J" userId="5de1f49e-d7fd-4c0b-95a5-a8f7779d49b9" providerId="ADAL" clId="{A51F1BDD-B64F-474A-A506-45FF4AD0DC22}" dt="2023-10-30T17:37:00.965" v="221" actId="478"/>
          <ac:picMkLst>
            <pc:docMk/>
            <pc:sldMk cId="3638644263" sldId="2147473343"/>
            <ac:picMk id="7" creationId="{4664E8F1-F1BD-23C3-B111-34AF25DD05FD}"/>
          </ac:picMkLst>
        </pc:picChg>
        <pc:picChg chg="del">
          <ac:chgData name="Grimes, McKenzie J" userId="5de1f49e-d7fd-4c0b-95a5-a8f7779d49b9" providerId="ADAL" clId="{A51F1BDD-B64F-474A-A506-45FF4AD0DC22}" dt="2023-10-30T17:37:00.388" v="220" actId="478"/>
          <ac:picMkLst>
            <pc:docMk/>
            <pc:sldMk cId="3638644263" sldId="2147473343"/>
            <ac:picMk id="8" creationId="{16A837D9-F0DB-097A-33B8-BAF6E9E9D6F3}"/>
          </ac:picMkLst>
        </pc:picChg>
        <pc:picChg chg="add mod">
          <ac:chgData name="Grimes, McKenzie J" userId="5de1f49e-d7fd-4c0b-95a5-a8f7779d49b9" providerId="ADAL" clId="{A51F1BDD-B64F-474A-A506-45FF4AD0DC22}" dt="2023-10-30T19:11:29.246" v="946"/>
          <ac:picMkLst>
            <pc:docMk/>
            <pc:sldMk cId="3638644263" sldId="2147473343"/>
            <ac:picMk id="10" creationId="{5476DD81-B9E7-6A29-67F2-D985511B6C2E}"/>
          </ac:picMkLst>
        </pc:picChg>
      </pc:sldChg>
      <pc:sldChg chg="new del">
        <pc:chgData name="Grimes, McKenzie J" userId="5de1f49e-d7fd-4c0b-95a5-a8f7779d49b9" providerId="ADAL" clId="{A51F1BDD-B64F-474A-A506-45FF4AD0DC22}" dt="2023-10-30T17:33:06.140" v="56" actId="2696"/>
        <pc:sldMkLst>
          <pc:docMk/>
          <pc:sldMk cId="4288972808" sldId="2147473343"/>
        </pc:sldMkLst>
      </pc:sldChg>
      <pc:sldChg chg="addSp delSp modSp add del mod">
        <pc:chgData name="Grimes, McKenzie J" userId="5de1f49e-d7fd-4c0b-95a5-a8f7779d49b9" providerId="ADAL" clId="{A51F1BDD-B64F-474A-A506-45FF4AD0DC22}" dt="2023-10-30T19:59:40.618" v="1886" actId="47"/>
        <pc:sldMkLst>
          <pc:docMk/>
          <pc:sldMk cId="203360832" sldId="2147473344"/>
        </pc:sldMkLst>
        <pc:spChg chg="mod">
          <ac:chgData name="Grimes, McKenzie J" userId="5de1f49e-d7fd-4c0b-95a5-a8f7779d49b9" providerId="ADAL" clId="{A51F1BDD-B64F-474A-A506-45FF4AD0DC22}" dt="2023-10-30T17:54:30.971" v="722" actId="1076"/>
          <ac:spMkLst>
            <pc:docMk/>
            <pc:sldMk cId="203360832" sldId="2147473344"/>
            <ac:spMk id="2" creationId="{1EEC333C-F6D0-423D-9337-18C9975AB0B4}"/>
          </ac:spMkLst>
        </pc:spChg>
        <pc:spChg chg="mod">
          <ac:chgData name="Grimes, McKenzie J" userId="5de1f49e-d7fd-4c0b-95a5-a8f7779d49b9" providerId="ADAL" clId="{A51F1BDD-B64F-474A-A506-45FF4AD0DC22}" dt="2023-10-30T17:54:34.074" v="723" actId="1076"/>
          <ac:spMkLst>
            <pc:docMk/>
            <pc:sldMk cId="203360832" sldId="2147473344"/>
            <ac:spMk id="9" creationId="{EDF05320-7BE3-558E-C3D5-0EA5E8CE2734}"/>
          </ac:spMkLst>
        </pc:spChg>
        <pc:graphicFrameChg chg="mod modGraphic">
          <ac:chgData name="Grimes, McKenzie J" userId="5de1f49e-d7fd-4c0b-95a5-a8f7779d49b9" providerId="ADAL" clId="{A51F1BDD-B64F-474A-A506-45FF4AD0DC22}" dt="2023-10-30T19:14:59.556" v="1131" actId="5793"/>
          <ac:graphicFrameMkLst>
            <pc:docMk/>
            <pc:sldMk cId="203360832" sldId="2147473344"/>
            <ac:graphicFrameMk id="4" creationId="{84EEA5D8-75DD-4BC7-BED8-B533A628AD50}"/>
          </ac:graphicFrameMkLst>
        </pc:graphicFrameChg>
        <pc:picChg chg="add mod">
          <ac:chgData name="Grimes, McKenzie J" userId="5de1f49e-d7fd-4c0b-95a5-a8f7779d49b9" providerId="ADAL" clId="{A51F1BDD-B64F-474A-A506-45FF4AD0DC22}" dt="2023-10-30T19:11:41.387" v="948"/>
          <ac:picMkLst>
            <pc:docMk/>
            <pc:sldMk cId="203360832" sldId="2147473344"/>
            <ac:picMk id="3" creationId="{CDBBCA7B-DBAA-4516-DA9F-64E9762E6212}"/>
          </ac:picMkLst>
        </pc:picChg>
        <pc:picChg chg="del">
          <ac:chgData name="Grimes, McKenzie J" userId="5de1f49e-d7fd-4c0b-95a5-a8f7779d49b9" providerId="ADAL" clId="{A51F1BDD-B64F-474A-A506-45FF4AD0DC22}" dt="2023-10-30T17:54:23.787" v="719" actId="478"/>
          <ac:picMkLst>
            <pc:docMk/>
            <pc:sldMk cId="203360832" sldId="2147473344"/>
            <ac:picMk id="5" creationId="{3AAC38C5-945F-4C8D-8C67-BDCAE44CB755}"/>
          </ac:picMkLst>
        </pc:picChg>
      </pc:sldChg>
      <pc:sldChg chg="addSp delSp modSp del mod">
        <pc:chgData name="Grimes, McKenzie J" userId="5de1f49e-d7fd-4c0b-95a5-a8f7779d49b9" providerId="ADAL" clId="{A51F1BDD-B64F-474A-A506-45FF4AD0DC22}" dt="2023-11-02T15:17:12.744" v="2401" actId="47"/>
        <pc:sldMkLst>
          <pc:docMk/>
          <pc:sldMk cId="565502568" sldId="2147481025"/>
        </pc:sldMkLst>
        <pc:spChg chg="mod">
          <ac:chgData name="Grimes, McKenzie J" userId="5de1f49e-d7fd-4c0b-95a5-a8f7779d49b9" providerId="ADAL" clId="{A51F1BDD-B64F-474A-A506-45FF4AD0DC22}" dt="2023-10-30T19:25:20.340" v="1450" actId="1076"/>
          <ac:spMkLst>
            <pc:docMk/>
            <pc:sldMk cId="565502568" sldId="2147481025"/>
            <ac:spMk id="2" creationId="{767D46D0-14BE-42CE-B3F9-D3A012D9C0B5}"/>
          </ac:spMkLst>
        </pc:spChg>
        <pc:spChg chg="add mod">
          <ac:chgData name="Grimes, McKenzie J" userId="5de1f49e-d7fd-4c0b-95a5-a8f7779d49b9" providerId="ADAL" clId="{A51F1BDD-B64F-474A-A506-45FF4AD0DC22}" dt="2023-10-30T19:25:52.597" v="1455" actId="1076"/>
          <ac:spMkLst>
            <pc:docMk/>
            <pc:sldMk cId="565502568" sldId="2147481025"/>
            <ac:spMk id="3" creationId="{B395942B-81AB-E722-E76B-A041B2EB0A66}"/>
          </ac:spMkLst>
        </pc:spChg>
        <pc:spChg chg="mod">
          <ac:chgData name="Grimes, McKenzie J" userId="5de1f49e-d7fd-4c0b-95a5-a8f7779d49b9" providerId="ADAL" clId="{A51F1BDD-B64F-474A-A506-45FF4AD0DC22}" dt="2023-10-30T19:25:26.344" v="1453" actId="1036"/>
          <ac:spMkLst>
            <pc:docMk/>
            <pc:sldMk cId="565502568" sldId="2147481025"/>
            <ac:spMk id="4" creationId="{E6616924-F5BA-2843-9499-9718F5DE222C}"/>
          </ac:spMkLst>
        </pc:spChg>
        <pc:spChg chg="add del">
          <ac:chgData name="Grimes, McKenzie J" userId="5de1f49e-d7fd-4c0b-95a5-a8f7779d49b9" providerId="ADAL" clId="{A51F1BDD-B64F-474A-A506-45FF4AD0DC22}" dt="2023-10-30T19:27:18.245" v="1475" actId="22"/>
          <ac:spMkLst>
            <pc:docMk/>
            <pc:sldMk cId="565502568" sldId="2147481025"/>
            <ac:spMk id="6" creationId="{5C23C52B-461A-E869-362E-E2DDC0AF3B0F}"/>
          </ac:spMkLst>
        </pc:spChg>
        <pc:spChg chg="add mod">
          <ac:chgData name="Grimes, McKenzie J" userId="5de1f49e-d7fd-4c0b-95a5-a8f7779d49b9" providerId="ADAL" clId="{A51F1BDD-B64F-474A-A506-45FF4AD0DC22}" dt="2023-11-02T15:16:48.734" v="2397"/>
          <ac:spMkLst>
            <pc:docMk/>
            <pc:sldMk cId="565502568" sldId="2147481025"/>
            <ac:spMk id="7" creationId="{3695A569-5EFF-96DC-1D3B-84143C383DA7}"/>
          </ac:spMkLst>
        </pc:spChg>
        <pc:spChg chg="add mod">
          <ac:chgData name="Grimes, McKenzie J" userId="5de1f49e-d7fd-4c0b-95a5-a8f7779d49b9" providerId="ADAL" clId="{A51F1BDD-B64F-474A-A506-45FF4AD0DC22}" dt="2023-11-02T15:15:51.149" v="2392" actId="1076"/>
          <ac:spMkLst>
            <pc:docMk/>
            <pc:sldMk cId="565502568" sldId="2147481025"/>
            <ac:spMk id="8" creationId="{AE669057-919B-BC3F-8B74-3075E82616C1}"/>
          </ac:spMkLst>
        </pc:spChg>
        <pc:spChg chg="mod">
          <ac:chgData name="Grimes, McKenzie J" userId="5de1f49e-d7fd-4c0b-95a5-a8f7779d49b9" providerId="ADAL" clId="{A51F1BDD-B64F-474A-A506-45FF4AD0DC22}" dt="2023-10-30T19:58:54.682" v="1880" actId="20577"/>
          <ac:spMkLst>
            <pc:docMk/>
            <pc:sldMk cId="565502568" sldId="2147481025"/>
            <ac:spMk id="11" creationId="{2FF32054-F5B7-0818-07BC-B55FFF4DA635}"/>
          </ac:spMkLst>
        </pc:spChg>
        <pc:spChg chg="mod">
          <ac:chgData name="Grimes, McKenzie J" userId="5de1f49e-d7fd-4c0b-95a5-a8f7779d49b9" providerId="ADAL" clId="{A51F1BDD-B64F-474A-A506-45FF4AD0DC22}" dt="2023-10-30T19:31:07.873" v="1704" actId="20577"/>
          <ac:spMkLst>
            <pc:docMk/>
            <pc:sldMk cId="565502568" sldId="2147481025"/>
            <ac:spMk id="12" creationId="{9AD0BD24-DAE8-4B0A-ABAF-695CCAA91B39}"/>
          </ac:spMkLst>
        </pc:spChg>
        <pc:spChg chg="del mod">
          <ac:chgData name="Grimes, McKenzie J" userId="5de1f49e-d7fd-4c0b-95a5-a8f7779d49b9" providerId="ADAL" clId="{A51F1BDD-B64F-474A-A506-45FF4AD0DC22}" dt="2023-10-30T19:26:55.836" v="1465" actId="478"/>
          <ac:spMkLst>
            <pc:docMk/>
            <pc:sldMk cId="565502568" sldId="2147481025"/>
            <ac:spMk id="13" creationId="{A1694076-F21A-F02A-C1FE-83CF9DDFBEE2}"/>
          </ac:spMkLst>
        </pc:spChg>
        <pc:spChg chg="del mod">
          <ac:chgData name="Grimes, McKenzie J" userId="5de1f49e-d7fd-4c0b-95a5-a8f7779d49b9" providerId="ADAL" clId="{A51F1BDD-B64F-474A-A506-45FF4AD0DC22}" dt="2023-10-30T19:27:11.810" v="1472" actId="478"/>
          <ac:spMkLst>
            <pc:docMk/>
            <pc:sldMk cId="565502568" sldId="2147481025"/>
            <ac:spMk id="14" creationId="{4B2CAE8B-6E29-E6B5-B59D-0003C6CE98BF}"/>
          </ac:spMkLst>
        </pc:spChg>
        <pc:spChg chg="del mod">
          <ac:chgData name="Grimes, McKenzie J" userId="5de1f49e-d7fd-4c0b-95a5-a8f7779d49b9" providerId="ADAL" clId="{A51F1BDD-B64F-474A-A506-45FF4AD0DC22}" dt="2023-10-30T19:26:57.267" v="1466" actId="478"/>
          <ac:spMkLst>
            <pc:docMk/>
            <pc:sldMk cId="565502568" sldId="2147481025"/>
            <ac:spMk id="16" creationId="{5702D970-EF8A-004C-55EC-657B2080059A}"/>
          </ac:spMkLst>
        </pc:spChg>
        <pc:spChg chg="del mod">
          <ac:chgData name="Grimes, McKenzie J" userId="5de1f49e-d7fd-4c0b-95a5-a8f7779d49b9" providerId="ADAL" clId="{A51F1BDD-B64F-474A-A506-45FF4AD0DC22}" dt="2023-10-30T19:27:09.312" v="1471" actId="478"/>
          <ac:spMkLst>
            <pc:docMk/>
            <pc:sldMk cId="565502568" sldId="2147481025"/>
            <ac:spMk id="17" creationId="{1B13C15D-0D36-9EEB-7D54-D48A22BBAE06}"/>
          </ac:spMkLst>
        </pc:spChg>
        <pc:spChg chg="del mod">
          <ac:chgData name="Grimes, McKenzie J" userId="5de1f49e-d7fd-4c0b-95a5-a8f7779d49b9" providerId="ADAL" clId="{A51F1BDD-B64F-474A-A506-45FF4AD0DC22}" dt="2023-10-30T19:27:12.980" v="1473" actId="478"/>
          <ac:spMkLst>
            <pc:docMk/>
            <pc:sldMk cId="565502568" sldId="2147481025"/>
            <ac:spMk id="18" creationId="{1F004754-527D-8ECE-DA7A-B0A858F40A5E}"/>
          </ac:spMkLst>
        </pc:spChg>
        <pc:spChg chg="del mod">
          <ac:chgData name="Grimes, McKenzie J" userId="5de1f49e-d7fd-4c0b-95a5-a8f7779d49b9" providerId="ADAL" clId="{A51F1BDD-B64F-474A-A506-45FF4AD0DC22}" dt="2023-10-30T19:27:07.343" v="1470" actId="478"/>
          <ac:spMkLst>
            <pc:docMk/>
            <pc:sldMk cId="565502568" sldId="2147481025"/>
            <ac:spMk id="21" creationId="{1BB8D3FB-82E4-2CCC-F2A8-FB63962C5E55}"/>
          </ac:spMkLst>
        </pc:spChg>
        <pc:spChg chg="mod">
          <ac:chgData name="Grimes, McKenzie J" userId="5de1f49e-d7fd-4c0b-95a5-a8f7779d49b9" providerId="ADAL" clId="{A51F1BDD-B64F-474A-A506-45FF4AD0DC22}" dt="2023-10-30T19:21:23.301" v="1224" actId="113"/>
          <ac:spMkLst>
            <pc:docMk/>
            <pc:sldMk cId="565502568" sldId="2147481025"/>
            <ac:spMk id="31" creationId="{8FA9D68C-47CC-C234-717D-BCA510778FCC}"/>
          </ac:spMkLst>
        </pc:spChg>
        <pc:spChg chg="mod">
          <ac:chgData name="Grimes, McKenzie J" userId="5de1f49e-d7fd-4c0b-95a5-a8f7779d49b9" providerId="ADAL" clId="{A51F1BDD-B64F-474A-A506-45FF4AD0DC22}" dt="2023-10-30T19:23:07.127" v="1361" actId="207"/>
          <ac:spMkLst>
            <pc:docMk/>
            <pc:sldMk cId="565502568" sldId="2147481025"/>
            <ac:spMk id="37" creationId="{214295A6-7F4E-E82B-BDAE-B94D846C0480}"/>
          </ac:spMkLst>
        </pc:spChg>
        <pc:grpChg chg="del">
          <ac:chgData name="Grimes, McKenzie J" userId="5de1f49e-d7fd-4c0b-95a5-a8f7779d49b9" providerId="ADAL" clId="{A51F1BDD-B64F-474A-A506-45FF4AD0DC22}" dt="2023-10-30T19:20:55.663" v="1184" actId="478"/>
          <ac:grpSpMkLst>
            <pc:docMk/>
            <pc:sldMk cId="565502568" sldId="2147481025"/>
            <ac:grpSpMk id="32" creationId="{92E55FD3-4EB6-DABA-0A93-D94BC95A3102}"/>
          </ac:grpSpMkLst>
        </pc:grpChg>
        <pc:grpChg chg="del">
          <ac:chgData name="Grimes, McKenzie J" userId="5de1f49e-d7fd-4c0b-95a5-a8f7779d49b9" providerId="ADAL" clId="{A51F1BDD-B64F-474A-A506-45FF4AD0DC22}" dt="2023-10-30T19:21:14.132" v="1219" actId="478"/>
          <ac:grpSpMkLst>
            <pc:docMk/>
            <pc:sldMk cId="565502568" sldId="2147481025"/>
            <ac:grpSpMk id="38" creationId="{512C21D3-D1FD-351F-DECD-957814727005}"/>
          </ac:grpSpMkLst>
        </pc:grpChg>
      </pc:sldChg>
      <pc:sldChg chg="modSp add del mod">
        <pc:chgData name="Grimes, McKenzie J" userId="5de1f49e-d7fd-4c0b-95a5-a8f7779d49b9" providerId="ADAL" clId="{A51F1BDD-B64F-474A-A506-45FF4AD0DC22}" dt="2023-10-30T19:06:13.640" v="885" actId="47"/>
        <pc:sldMkLst>
          <pc:docMk/>
          <pc:sldMk cId="945295320" sldId="2147481026"/>
        </pc:sldMkLst>
        <pc:spChg chg="mod">
          <ac:chgData name="Grimes, McKenzie J" userId="5de1f49e-d7fd-4c0b-95a5-a8f7779d49b9" providerId="ADAL" clId="{A51F1BDD-B64F-474A-A506-45FF4AD0DC22}" dt="2023-10-30T19:02:51.164" v="831" actId="20577"/>
          <ac:spMkLst>
            <pc:docMk/>
            <pc:sldMk cId="945295320" sldId="2147481026"/>
            <ac:spMk id="31" creationId="{8FA9D68C-47CC-C234-717D-BCA510778FCC}"/>
          </ac:spMkLst>
        </pc:spChg>
        <pc:spChg chg="mod">
          <ac:chgData name="Grimes, McKenzie J" userId="5de1f49e-d7fd-4c0b-95a5-a8f7779d49b9" providerId="ADAL" clId="{A51F1BDD-B64F-474A-A506-45FF4AD0DC22}" dt="2023-10-30T19:03:02.393" v="834" actId="113"/>
          <ac:spMkLst>
            <pc:docMk/>
            <pc:sldMk cId="945295320" sldId="2147481026"/>
            <ac:spMk id="37" creationId="{214295A6-7F4E-E82B-BDAE-B94D846C0480}"/>
          </ac:spMkLst>
        </pc:spChg>
      </pc:sldChg>
      <pc:sldChg chg="modSp add del mod">
        <pc:chgData name="Grimes, McKenzie J" userId="5de1f49e-d7fd-4c0b-95a5-a8f7779d49b9" providerId="ADAL" clId="{A51F1BDD-B64F-474A-A506-45FF4AD0DC22}" dt="2023-11-02T15:20:18.625" v="2443" actId="47"/>
        <pc:sldMkLst>
          <pc:docMk/>
          <pc:sldMk cId="2457243516" sldId="2147481026"/>
        </pc:sldMkLst>
        <pc:spChg chg="mod">
          <ac:chgData name="Grimes, McKenzie J" userId="5de1f49e-d7fd-4c0b-95a5-a8f7779d49b9" providerId="ADAL" clId="{A51F1BDD-B64F-474A-A506-45FF4AD0DC22}" dt="2023-10-30T19:58:50.801" v="1879" actId="20577"/>
          <ac:spMkLst>
            <pc:docMk/>
            <pc:sldMk cId="2457243516" sldId="2147481026"/>
            <ac:spMk id="7" creationId="{3695A569-5EFF-96DC-1D3B-84143C383DA7}"/>
          </ac:spMkLst>
        </pc:spChg>
        <pc:spChg chg="mod">
          <ac:chgData name="Grimes, McKenzie J" userId="5de1f49e-d7fd-4c0b-95a5-a8f7779d49b9" providerId="ADAL" clId="{A51F1BDD-B64F-474A-A506-45FF4AD0DC22}" dt="2023-10-30T20:29:47.602" v="2223" actId="20577"/>
          <ac:spMkLst>
            <pc:docMk/>
            <pc:sldMk cId="2457243516" sldId="2147481026"/>
            <ac:spMk id="8" creationId="{AE669057-919B-BC3F-8B74-3075E82616C1}"/>
          </ac:spMkLst>
        </pc:spChg>
        <pc:spChg chg="mod">
          <ac:chgData name="Grimes, McKenzie J" userId="5de1f49e-d7fd-4c0b-95a5-a8f7779d49b9" providerId="ADAL" clId="{A51F1BDD-B64F-474A-A506-45FF4AD0DC22}" dt="2023-10-30T19:58:46.376" v="1878" actId="20577"/>
          <ac:spMkLst>
            <pc:docMk/>
            <pc:sldMk cId="2457243516" sldId="2147481026"/>
            <ac:spMk id="11" creationId="{2FF32054-F5B7-0818-07BC-B55FFF4DA635}"/>
          </ac:spMkLst>
        </pc:spChg>
        <pc:spChg chg="mod">
          <ac:chgData name="Grimes, McKenzie J" userId="5de1f49e-d7fd-4c0b-95a5-a8f7779d49b9" providerId="ADAL" clId="{A51F1BDD-B64F-474A-A506-45FF4AD0DC22}" dt="2023-10-30T20:26:33.467" v="2011" actId="20577"/>
          <ac:spMkLst>
            <pc:docMk/>
            <pc:sldMk cId="2457243516" sldId="2147481026"/>
            <ac:spMk id="12" creationId="{9AD0BD24-DAE8-4B0A-ABAF-695CCAA91B39}"/>
          </ac:spMkLst>
        </pc:spChg>
        <pc:spChg chg="mod">
          <ac:chgData name="Grimes, McKenzie J" userId="5de1f49e-d7fd-4c0b-95a5-a8f7779d49b9" providerId="ADAL" clId="{A51F1BDD-B64F-474A-A506-45FF4AD0DC22}" dt="2023-10-30T19:57:14.153" v="1865" actId="113"/>
          <ac:spMkLst>
            <pc:docMk/>
            <pc:sldMk cId="2457243516" sldId="2147481026"/>
            <ac:spMk id="31" creationId="{8FA9D68C-47CC-C234-717D-BCA510778FCC}"/>
          </ac:spMkLst>
        </pc:spChg>
        <pc:spChg chg="mod">
          <ac:chgData name="Grimes, McKenzie J" userId="5de1f49e-d7fd-4c0b-95a5-a8f7779d49b9" providerId="ADAL" clId="{A51F1BDD-B64F-474A-A506-45FF4AD0DC22}" dt="2023-10-30T19:57:34.066" v="1870" actId="113"/>
          <ac:spMkLst>
            <pc:docMk/>
            <pc:sldMk cId="2457243516" sldId="2147481026"/>
            <ac:spMk id="37" creationId="{214295A6-7F4E-E82B-BDAE-B94D846C0480}"/>
          </ac:spMkLst>
        </pc:spChg>
      </pc:sldChg>
      <pc:sldChg chg="addSp delSp modSp add mod">
        <pc:chgData name="Grimes, McKenzie J" userId="5de1f49e-d7fd-4c0b-95a5-a8f7779d49b9" providerId="ADAL" clId="{A51F1BDD-B64F-474A-A506-45FF4AD0DC22}" dt="2023-11-02T15:18:42.342" v="2423" actId="1076"/>
        <pc:sldMkLst>
          <pc:docMk/>
          <pc:sldMk cId="948257791" sldId="2147481027"/>
        </pc:sldMkLst>
        <pc:spChg chg="mod">
          <ac:chgData name="Grimes, McKenzie J" userId="5de1f49e-d7fd-4c0b-95a5-a8f7779d49b9" providerId="ADAL" clId="{A51F1BDD-B64F-474A-A506-45FF4AD0DC22}" dt="2023-11-02T15:12:02.664" v="2318" actId="20577"/>
          <ac:spMkLst>
            <pc:docMk/>
            <pc:sldMk cId="948257791" sldId="2147481027"/>
            <ac:spMk id="2" creationId="{1EEC333C-F6D0-423D-9337-18C9975AB0B4}"/>
          </ac:spMkLst>
        </pc:spChg>
        <pc:spChg chg="mod">
          <ac:chgData name="Grimes, McKenzie J" userId="5de1f49e-d7fd-4c0b-95a5-a8f7779d49b9" providerId="ADAL" clId="{A51F1BDD-B64F-474A-A506-45FF4AD0DC22}" dt="2023-11-02T15:12:16.219" v="2353" actId="20577"/>
          <ac:spMkLst>
            <pc:docMk/>
            <pc:sldMk cId="948257791" sldId="2147481027"/>
            <ac:spMk id="3" creationId="{986BE16D-78E0-78FE-DAD7-1114BFBF16BB}"/>
          </ac:spMkLst>
        </pc:spChg>
        <pc:spChg chg="del">
          <ac:chgData name="Grimes, McKenzie J" userId="5de1f49e-d7fd-4c0b-95a5-a8f7779d49b9" providerId="ADAL" clId="{A51F1BDD-B64F-474A-A506-45FF4AD0DC22}" dt="2023-11-02T15:13:44.243" v="2379" actId="478"/>
          <ac:spMkLst>
            <pc:docMk/>
            <pc:sldMk cId="948257791" sldId="2147481027"/>
            <ac:spMk id="11" creationId="{ECD9269E-E27F-B932-AC86-51563BAC9CFE}"/>
          </ac:spMkLst>
        </pc:spChg>
        <pc:graphicFrameChg chg="mod modGraphic">
          <ac:chgData name="Grimes, McKenzie J" userId="5de1f49e-d7fd-4c0b-95a5-a8f7779d49b9" providerId="ADAL" clId="{A51F1BDD-B64F-474A-A506-45FF4AD0DC22}" dt="2023-11-02T15:18:42.342" v="2423" actId="1076"/>
          <ac:graphicFrameMkLst>
            <pc:docMk/>
            <pc:sldMk cId="948257791" sldId="2147481027"/>
            <ac:graphicFrameMk id="4" creationId="{84EEA5D8-75DD-4BC7-BED8-B533A628AD50}"/>
          </ac:graphicFrameMkLst>
        </pc:graphicFrameChg>
        <pc:picChg chg="del">
          <ac:chgData name="Grimes, McKenzie J" userId="5de1f49e-d7fd-4c0b-95a5-a8f7779d49b9" providerId="ADAL" clId="{A51F1BDD-B64F-474A-A506-45FF4AD0DC22}" dt="2023-11-02T15:12:20.026" v="2354" actId="478"/>
          <ac:picMkLst>
            <pc:docMk/>
            <pc:sldMk cId="948257791" sldId="2147481027"/>
            <ac:picMk id="5" creationId="{3AAC38C5-945F-4C8D-8C67-BDCAE44CB755}"/>
          </ac:picMkLst>
        </pc:picChg>
        <pc:picChg chg="del">
          <ac:chgData name="Grimes, McKenzie J" userId="5de1f49e-d7fd-4c0b-95a5-a8f7779d49b9" providerId="ADAL" clId="{A51F1BDD-B64F-474A-A506-45FF4AD0DC22}" dt="2023-11-02T15:12:35.528" v="2363" actId="478"/>
          <ac:picMkLst>
            <pc:docMk/>
            <pc:sldMk cId="948257791" sldId="2147481027"/>
            <ac:picMk id="6" creationId="{F2326606-1816-6253-79E4-8811FCEE97B5}"/>
          </ac:picMkLst>
        </pc:picChg>
        <pc:picChg chg="del">
          <ac:chgData name="Grimes, McKenzie J" userId="5de1f49e-d7fd-4c0b-95a5-a8f7779d49b9" providerId="ADAL" clId="{A51F1BDD-B64F-474A-A506-45FF4AD0DC22}" dt="2023-11-02T15:12:34.123" v="2361" actId="478"/>
          <ac:picMkLst>
            <pc:docMk/>
            <pc:sldMk cId="948257791" sldId="2147481027"/>
            <ac:picMk id="7" creationId="{4664E8F1-F1BD-23C3-B111-34AF25DD05FD}"/>
          </ac:picMkLst>
        </pc:picChg>
        <pc:picChg chg="del">
          <ac:chgData name="Grimes, McKenzie J" userId="5de1f49e-d7fd-4c0b-95a5-a8f7779d49b9" providerId="ADAL" clId="{A51F1BDD-B64F-474A-A506-45FF4AD0DC22}" dt="2023-11-02T15:12:34.961" v="2362" actId="478"/>
          <ac:picMkLst>
            <pc:docMk/>
            <pc:sldMk cId="948257791" sldId="2147481027"/>
            <ac:picMk id="8" creationId="{16A837D9-F0DB-097A-33B8-BAF6E9E9D6F3}"/>
          </ac:picMkLst>
        </pc:picChg>
        <pc:picChg chg="add del mod">
          <ac:chgData name="Grimes, McKenzie J" userId="5de1f49e-d7fd-4c0b-95a5-a8f7779d49b9" providerId="ADAL" clId="{A51F1BDD-B64F-474A-A506-45FF4AD0DC22}" dt="2023-11-02T15:14:17.058" v="2380" actId="478"/>
          <ac:picMkLst>
            <pc:docMk/>
            <pc:sldMk cId="948257791" sldId="2147481027"/>
            <ac:picMk id="9" creationId="{A9FE121A-4CA1-C468-1CE4-3F3A920F6308}"/>
          </ac:picMkLst>
        </pc:picChg>
        <pc:picChg chg="add mod ord">
          <ac:chgData name="Grimes, McKenzie J" userId="5de1f49e-d7fd-4c0b-95a5-a8f7779d49b9" providerId="ADAL" clId="{A51F1BDD-B64F-474A-A506-45FF4AD0DC22}" dt="2023-11-02T15:17:31.880" v="2405" actId="167"/>
          <ac:picMkLst>
            <pc:docMk/>
            <pc:sldMk cId="948257791" sldId="2147481027"/>
            <ac:picMk id="10" creationId="{5C6831B4-5CA4-B3B8-FB19-D23174AF45AB}"/>
          </ac:picMkLst>
        </pc:picChg>
      </pc:sldChg>
      <pc:sldChg chg="add del">
        <pc:chgData name="Grimes, McKenzie J" userId="5de1f49e-d7fd-4c0b-95a5-a8f7779d49b9" providerId="ADAL" clId="{A51F1BDD-B64F-474A-A506-45FF4AD0DC22}" dt="2023-10-30T19:06:15.217" v="886" actId="47"/>
        <pc:sldMkLst>
          <pc:docMk/>
          <pc:sldMk cId="2523866840" sldId="2147481027"/>
        </pc:sldMkLst>
      </pc:sldChg>
      <pc:sldChg chg="addSp modSp new del mod">
        <pc:chgData name="Grimes, McKenzie J" userId="5de1f49e-d7fd-4c0b-95a5-a8f7779d49b9" providerId="ADAL" clId="{A51F1BDD-B64F-474A-A506-45FF4AD0DC22}" dt="2023-10-30T19:07:11.148" v="927" actId="2696"/>
        <pc:sldMkLst>
          <pc:docMk/>
          <pc:sldMk cId="211273028" sldId="2147481028"/>
        </pc:sldMkLst>
        <pc:graphicFrameChg chg="add mod modGraphic">
          <ac:chgData name="Grimes, McKenzie J" userId="5de1f49e-d7fd-4c0b-95a5-a8f7779d49b9" providerId="ADAL" clId="{A51F1BDD-B64F-474A-A506-45FF4AD0DC22}" dt="2023-10-30T19:07:08.188" v="926" actId="20577"/>
          <ac:graphicFrameMkLst>
            <pc:docMk/>
            <pc:sldMk cId="211273028" sldId="2147481028"/>
            <ac:graphicFrameMk id="4" creationId="{58A6DE06-40F2-C34E-A81C-5A9092E2D833}"/>
          </ac:graphicFrameMkLst>
        </pc:graphicFrameChg>
      </pc:sldChg>
      <pc:sldChg chg="modSp add mod">
        <pc:chgData name="Grimes, McKenzie J" userId="5de1f49e-d7fd-4c0b-95a5-a8f7779d49b9" providerId="ADAL" clId="{A51F1BDD-B64F-474A-A506-45FF4AD0DC22}" dt="2023-11-02T15:20:04.440" v="2442" actId="404"/>
        <pc:sldMkLst>
          <pc:docMk/>
          <pc:sldMk cId="472008858" sldId="2147481028"/>
        </pc:sldMkLst>
        <pc:graphicFrameChg chg="mod modGraphic">
          <ac:chgData name="Grimes, McKenzie J" userId="5de1f49e-d7fd-4c0b-95a5-a8f7779d49b9" providerId="ADAL" clId="{A51F1BDD-B64F-474A-A506-45FF4AD0DC22}" dt="2023-11-02T15:20:04.440" v="2442" actId="404"/>
          <ac:graphicFrameMkLst>
            <pc:docMk/>
            <pc:sldMk cId="472008858" sldId="2147481028"/>
            <ac:graphicFrameMk id="4" creationId="{84EEA5D8-75DD-4BC7-BED8-B533A628AD50}"/>
          </ac:graphicFrameMkLst>
        </pc:graphicFrameChg>
      </pc:sldChg>
      <pc:sldMasterChg chg="delSldLayout">
        <pc:chgData name="Grimes, McKenzie J" userId="5de1f49e-d7fd-4c0b-95a5-a8f7779d49b9" providerId="ADAL" clId="{A51F1BDD-B64F-474A-A506-45FF4AD0DC22}" dt="2023-11-02T15:20:18.625" v="2443" actId="47"/>
        <pc:sldMasterMkLst>
          <pc:docMk/>
          <pc:sldMasterMk cId="3695762778" sldId="2147483725"/>
        </pc:sldMasterMkLst>
        <pc:sldLayoutChg chg="del">
          <pc:chgData name="Grimes, McKenzie J" userId="5de1f49e-d7fd-4c0b-95a5-a8f7779d49b9" providerId="ADAL" clId="{A51F1BDD-B64F-474A-A506-45FF4AD0DC22}" dt="2023-11-02T15:08:22.818" v="2240" actId="2696"/>
          <pc:sldLayoutMkLst>
            <pc:docMk/>
            <pc:sldMasterMk cId="3695762778" sldId="2147483725"/>
            <pc:sldLayoutMk cId="11720274" sldId="2147483774"/>
          </pc:sldLayoutMkLst>
        </pc:sldLayoutChg>
        <pc:sldLayoutChg chg="del">
          <pc:chgData name="Grimes, McKenzie J" userId="5de1f49e-d7fd-4c0b-95a5-a8f7779d49b9" providerId="ADAL" clId="{A51F1BDD-B64F-474A-A506-45FF4AD0DC22}" dt="2023-10-30T19:07:13.902" v="928" actId="2696"/>
          <pc:sldLayoutMkLst>
            <pc:docMk/>
            <pc:sldMasterMk cId="3695762778" sldId="2147483725"/>
            <pc:sldLayoutMk cId="3132602388" sldId="2147483775"/>
          </pc:sldLayoutMkLst>
        </pc:sldLayoutChg>
        <pc:sldLayoutChg chg="del">
          <pc:chgData name="Grimes, McKenzie J" userId="5de1f49e-d7fd-4c0b-95a5-a8f7779d49b9" providerId="ADAL" clId="{A51F1BDD-B64F-474A-A506-45FF4AD0DC22}" dt="2023-11-02T15:20:18.625" v="2443" actId="47"/>
          <pc:sldLayoutMkLst>
            <pc:docMk/>
            <pc:sldMasterMk cId="3695762778" sldId="2147483725"/>
            <pc:sldLayoutMk cId="3230185407" sldId="2147483775"/>
          </pc:sldLayoutMkLst>
        </pc:sldLayoutChg>
      </pc:sldMasterChg>
    </pc:docChg>
  </pc:docChgLst>
  <pc:docChgLst>
    <pc:chgData name="Seraine, Suzanne" userId="7f841ffa-ee5c-4547-83b2-bb3a64491d0c" providerId="ADAL" clId="{0E850306-D34B-4B05-BE66-F8185B6B0912}"/>
    <pc:docChg chg="undo custSel delSld modSld sldOrd modMainMaster">
      <pc:chgData name="Seraine, Suzanne" userId="7f841ffa-ee5c-4547-83b2-bb3a64491d0c" providerId="ADAL" clId="{0E850306-D34B-4B05-BE66-F8185B6B0912}" dt="2023-08-30T13:09:51.055" v="861" actId="20577"/>
      <pc:docMkLst>
        <pc:docMk/>
      </pc:docMkLst>
      <pc:sldChg chg="modSp mod">
        <pc:chgData name="Seraine, Suzanne" userId="7f841ffa-ee5c-4547-83b2-bb3a64491d0c" providerId="ADAL" clId="{0E850306-D34B-4B05-BE66-F8185B6B0912}" dt="2023-08-29T21:23:58.881" v="827" actId="20577"/>
        <pc:sldMkLst>
          <pc:docMk/>
          <pc:sldMk cId="2384980940" sldId="2147473316"/>
        </pc:sldMkLst>
        <pc:spChg chg="mod">
          <ac:chgData name="Seraine, Suzanne" userId="7f841ffa-ee5c-4547-83b2-bb3a64491d0c" providerId="ADAL" clId="{0E850306-D34B-4B05-BE66-F8185B6B0912}" dt="2023-08-29T21:23:58.881" v="827" actId="20577"/>
          <ac:spMkLst>
            <pc:docMk/>
            <pc:sldMk cId="2384980940" sldId="2147473316"/>
            <ac:spMk id="2" creationId="{69B10370-FE38-4F77-B5C6-8DA99B8B3631}"/>
          </ac:spMkLst>
        </pc:spChg>
      </pc:sldChg>
      <pc:sldChg chg="addSp delSp modSp mod">
        <pc:chgData name="Seraine, Suzanne" userId="7f841ffa-ee5c-4547-83b2-bb3a64491d0c" providerId="ADAL" clId="{0E850306-D34B-4B05-BE66-F8185B6B0912}" dt="2023-08-30T13:09:51.055" v="861" actId="20577"/>
        <pc:sldMkLst>
          <pc:docMk/>
          <pc:sldMk cId="2237826124" sldId="2147473317"/>
        </pc:sldMkLst>
        <pc:spChg chg="mod">
          <ac:chgData name="Seraine, Suzanne" userId="7f841ffa-ee5c-4547-83b2-bb3a64491d0c" providerId="ADAL" clId="{0E850306-D34B-4B05-BE66-F8185B6B0912}" dt="2023-06-13T12:49:09.412" v="329" actId="1076"/>
          <ac:spMkLst>
            <pc:docMk/>
            <pc:sldMk cId="2237826124" sldId="2147473317"/>
            <ac:spMk id="2" creationId="{1EEC333C-F6D0-423D-9337-18C9975AB0B4}"/>
          </ac:spMkLst>
        </pc:spChg>
        <pc:spChg chg="mod">
          <ac:chgData name="Seraine, Suzanne" userId="7f841ffa-ee5c-4547-83b2-bb3a64491d0c" providerId="ADAL" clId="{0E850306-D34B-4B05-BE66-F8185B6B0912}" dt="2023-06-12T17:21:06.913" v="107" actId="1076"/>
          <ac:spMkLst>
            <pc:docMk/>
            <pc:sldMk cId="2237826124" sldId="2147473317"/>
            <ac:spMk id="3" creationId="{5762AFE1-1A13-40B4-9480-CCC5E5A12B7A}"/>
          </ac:spMkLst>
        </pc:spChg>
        <pc:spChg chg="add mod">
          <ac:chgData name="Seraine, Suzanne" userId="7f841ffa-ee5c-4547-83b2-bb3a64491d0c" providerId="ADAL" clId="{0E850306-D34B-4B05-BE66-F8185B6B0912}" dt="2023-08-30T13:09:51.055" v="861" actId="20577"/>
          <ac:spMkLst>
            <pc:docMk/>
            <pc:sldMk cId="2237826124" sldId="2147473317"/>
            <ac:spMk id="6" creationId="{A9B28021-AE65-2903-8E7C-890C5AFBF6B0}"/>
          </ac:spMkLst>
        </pc:spChg>
        <pc:spChg chg="add del mod ord">
          <ac:chgData name="Seraine, Suzanne" userId="7f841ffa-ee5c-4547-83b2-bb3a64491d0c" providerId="ADAL" clId="{0E850306-D34B-4B05-BE66-F8185B6B0912}" dt="2023-06-13T12:49:18.572" v="331" actId="478"/>
          <ac:spMkLst>
            <pc:docMk/>
            <pc:sldMk cId="2237826124" sldId="2147473317"/>
            <ac:spMk id="8" creationId="{759C944C-D2A5-5D02-FD50-6F2EBC00ADD1}"/>
          </ac:spMkLst>
        </pc:spChg>
        <pc:spChg chg="add mod">
          <ac:chgData name="Seraine, Suzanne" userId="7f841ffa-ee5c-4547-83b2-bb3a64491d0c" providerId="ADAL" clId="{0E850306-D34B-4B05-BE66-F8185B6B0912}" dt="2023-08-09T19:22:04.293" v="652" actId="14100"/>
          <ac:spMkLst>
            <pc:docMk/>
            <pc:sldMk cId="2237826124" sldId="2147473317"/>
            <ac:spMk id="10" creationId="{8B896D46-CB1D-9A95-A0A5-E8E5AE775BD4}"/>
          </ac:spMkLst>
        </pc:spChg>
        <pc:graphicFrameChg chg="mod modGraphic">
          <ac:chgData name="Seraine, Suzanne" userId="7f841ffa-ee5c-4547-83b2-bb3a64491d0c" providerId="ADAL" clId="{0E850306-D34B-4B05-BE66-F8185B6B0912}" dt="2023-08-29T21:21:01.095" v="768" actId="20577"/>
          <ac:graphicFrameMkLst>
            <pc:docMk/>
            <pc:sldMk cId="2237826124" sldId="2147473317"/>
            <ac:graphicFrameMk id="4" creationId="{84EEA5D8-75DD-4BC7-BED8-B533A628AD50}"/>
          </ac:graphicFrameMkLst>
        </pc:graphicFrameChg>
        <pc:picChg chg="mod">
          <ac:chgData name="Seraine, Suzanne" userId="7f841ffa-ee5c-4547-83b2-bb3a64491d0c" providerId="ADAL" clId="{0E850306-D34B-4B05-BE66-F8185B6B0912}" dt="2023-06-13T12:49:50.994" v="337"/>
          <ac:picMkLst>
            <pc:docMk/>
            <pc:sldMk cId="2237826124" sldId="2147473317"/>
            <ac:picMk id="5" creationId="{3AAC38C5-945F-4C8D-8C67-BDCAE44CB755}"/>
          </ac:picMkLst>
        </pc:picChg>
        <pc:picChg chg="mod">
          <ac:chgData name="Seraine, Suzanne" userId="7f841ffa-ee5c-4547-83b2-bb3a64491d0c" providerId="ADAL" clId="{0E850306-D34B-4B05-BE66-F8185B6B0912}" dt="2023-08-29T21:22:10.207" v="787" actId="1035"/>
          <ac:picMkLst>
            <pc:docMk/>
            <pc:sldMk cId="2237826124" sldId="2147473317"/>
            <ac:picMk id="11" creationId="{DBAA7A87-F175-4A63-A5C7-258609602240}"/>
          </ac:picMkLst>
        </pc:picChg>
      </pc:sldChg>
      <pc:sldChg chg="addSp delSp modSp mod">
        <pc:chgData name="Seraine, Suzanne" userId="7f841ffa-ee5c-4547-83b2-bb3a64491d0c" providerId="ADAL" clId="{0E850306-D34B-4B05-BE66-F8185B6B0912}" dt="2023-08-30T13:09:40.414" v="850" actId="20577"/>
        <pc:sldMkLst>
          <pc:docMk/>
          <pc:sldMk cId="117802044" sldId="2147473319"/>
        </pc:sldMkLst>
        <pc:spChg chg="add del mod">
          <ac:chgData name="Seraine, Suzanne" userId="7f841ffa-ee5c-4547-83b2-bb3a64491d0c" providerId="ADAL" clId="{0E850306-D34B-4B05-BE66-F8185B6B0912}" dt="2023-06-12T17:21:24.935" v="108" actId="478"/>
          <ac:spMkLst>
            <pc:docMk/>
            <pc:sldMk cId="117802044" sldId="2147473319"/>
            <ac:spMk id="3" creationId="{4DEE29FC-BFA4-47EC-7DD8-0AA1430772E5}"/>
          </ac:spMkLst>
        </pc:spChg>
        <pc:spChg chg="add mod">
          <ac:chgData name="Seraine, Suzanne" userId="7f841ffa-ee5c-4547-83b2-bb3a64491d0c" providerId="ADAL" clId="{0E850306-D34B-4B05-BE66-F8185B6B0912}" dt="2023-08-30T13:09:40.414" v="850" actId="20577"/>
          <ac:spMkLst>
            <pc:docMk/>
            <pc:sldMk cId="117802044" sldId="2147473319"/>
            <ac:spMk id="3" creationId="{D3C5CB47-4396-53CD-7FBC-125853F79F86}"/>
          </ac:spMkLst>
        </pc:spChg>
        <pc:spChg chg="add mod">
          <ac:chgData name="Seraine, Suzanne" userId="7f841ffa-ee5c-4547-83b2-bb3a64491d0c" providerId="ADAL" clId="{0E850306-D34B-4B05-BE66-F8185B6B0912}" dt="2023-06-12T17:21:25.875" v="109"/>
          <ac:spMkLst>
            <pc:docMk/>
            <pc:sldMk cId="117802044" sldId="2147473319"/>
            <ac:spMk id="6" creationId="{2F6BD685-10B2-FB02-E085-796A8174893D}"/>
          </ac:spMkLst>
        </pc:spChg>
        <pc:spChg chg="add mod">
          <ac:chgData name="Seraine, Suzanne" userId="7f841ffa-ee5c-4547-83b2-bb3a64491d0c" providerId="ADAL" clId="{0E850306-D34B-4B05-BE66-F8185B6B0912}" dt="2023-08-09T19:22:18.692" v="654"/>
          <ac:spMkLst>
            <pc:docMk/>
            <pc:sldMk cId="117802044" sldId="2147473319"/>
            <ac:spMk id="7" creationId="{776E308C-06D9-5758-54E2-273C817271C6}"/>
          </ac:spMkLst>
        </pc:spChg>
        <pc:spChg chg="add del mod">
          <ac:chgData name="Seraine, Suzanne" userId="7f841ffa-ee5c-4547-83b2-bb3a64491d0c" providerId="ADAL" clId="{0E850306-D34B-4B05-BE66-F8185B6B0912}" dt="2023-06-13T12:53:25.389" v="493" actId="478"/>
          <ac:spMkLst>
            <pc:docMk/>
            <pc:sldMk cId="117802044" sldId="2147473319"/>
            <ac:spMk id="7" creationId="{B5A98764-6DE8-92F0-2C09-8A0BD6F534BD}"/>
          </ac:spMkLst>
        </pc:spChg>
        <pc:spChg chg="add del mod">
          <ac:chgData name="Seraine, Suzanne" userId="7f841ffa-ee5c-4547-83b2-bb3a64491d0c" providerId="ADAL" clId="{0E850306-D34B-4B05-BE66-F8185B6B0912}" dt="2023-06-12T18:34:21.805" v="212"/>
          <ac:spMkLst>
            <pc:docMk/>
            <pc:sldMk cId="117802044" sldId="2147473319"/>
            <ac:spMk id="8" creationId="{49288F46-A048-9F1D-28EF-EEF77C5F8F1E}"/>
          </ac:spMkLst>
        </pc:spChg>
        <pc:spChg chg="add del mod ord">
          <ac:chgData name="Seraine, Suzanne" userId="7f841ffa-ee5c-4547-83b2-bb3a64491d0c" providerId="ADAL" clId="{0E850306-D34B-4B05-BE66-F8185B6B0912}" dt="2023-06-13T12:53:30.299" v="495" actId="478"/>
          <ac:spMkLst>
            <pc:docMk/>
            <pc:sldMk cId="117802044" sldId="2147473319"/>
            <ac:spMk id="9" creationId="{E39A412C-80E7-0BE4-1CD1-932E1F86C844}"/>
          </ac:spMkLst>
        </pc:spChg>
        <pc:spChg chg="del">
          <ac:chgData name="Seraine, Suzanne" userId="7f841ffa-ee5c-4547-83b2-bb3a64491d0c" providerId="ADAL" clId="{0E850306-D34B-4B05-BE66-F8185B6B0912}" dt="2023-06-12T17:14:49.823" v="32" actId="478"/>
          <ac:spMkLst>
            <pc:docMk/>
            <pc:sldMk cId="117802044" sldId="2147473319"/>
            <ac:spMk id="10" creationId="{5368A053-6D89-4081-876A-98741482B43B}"/>
          </ac:spMkLst>
        </pc:spChg>
        <pc:spChg chg="add del mod">
          <ac:chgData name="Seraine, Suzanne" userId="7f841ffa-ee5c-4547-83b2-bb3a64491d0c" providerId="ADAL" clId="{0E850306-D34B-4B05-BE66-F8185B6B0912}" dt="2023-06-13T14:44:34.847" v="555" actId="478"/>
          <ac:spMkLst>
            <pc:docMk/>
            <pc:sldMk cId="117802044" sldId="2147473319"/>
            <ac:spMk id="11" creationId="{24C2BFE8-9F91-896E-C971-35201D85D5E9}"/>
          </ac:spMkLst>
        </pc:spChg>
        <pc:spChg chg="add del mod">
          <ac:chgData name="Seraine, Suzanne" userId="7f841ffa-ee5c-4547-83b2-bb3a64491d0c" providerId="ADAL" clId="{0E850306-D34B-4B05-BE66-F8185B6B0912}" dt="2023-08-09T19:22:17.539" v="653" actId="478"/>
          <ac:spMkLst>
            <pc:docMk/>
            <pc:sldMk cId="117802044" sldId="2147473319"/>
            <ac:spMk id="15" creationId="{C3CFFA1A-A517-FD35-3211-9AE2BE93D602}"/>
          </ac:spMkLst>
        </pc:spChg>
        <pc:spChg chg="add del mod">
          <ac:chgData name="Seraine, Suzanne" userId="7f841ffa-ee5c-4547-83b2-bb3a64491d0c" providerId="ADAL" clId="{0E850306-D34B-4B05-BE66-F8185B6B0912}" dt="2023-08-02T14:04:35.233" v="625" actId="478"/>
          <ac:spMkLst>
            <pc:docMk/>
            <pc:sldMk cId="117802044" sldId="2147473319"/>
            <ac:spMk id="16" creationId="{D77DCADC-2495-6081-2B6E-A0199ABB6678}"/>
          </ac:spMkLst>
        </pc:spChg>
        <pc:graphicFrameChg chg="modGraphic">
          <ac:chgData name="Seraine, Suzanne" userId="7f841ffa-ee5c-4547-83b2-bb3a64491d0c" providerId="ADAL" clId="{0E850306-D34B-4B05-BE66-F8185B6B0912}" dt="2023-08-29T21:23:07.647" v="812" actId="20577"/>
          <ac:graphicFrameMkLst>
            <pc:docMk/>
            <pc:sldMk cId="117802044" sldId="2147473319"/>
            <ac:graphicFrameMk id="4" creationId="{84EEA5D8-75DD-4BC7-BED8-B533A628AD50}"/>
          </ac:graphicFrameMkLst>
        </pc:graphicFrameChg>
        <pc:picChg chg="mod">
          <ac:chgData name="Seraine, Suzanne" userId="7f841ffa-ee5c-4547-83b2-bb3a64491d0c" providerId="ADAL" clId="{0E850306-D34B-4B05-BE66-F8185B6B0912}" dt="2023-06-13T12:53:52.557" v="527"/>
          <ac:picMkLst>
            <pc:docMk/>
            <pc:sldMk cId="117802044" sldId="2147473319"/>
            <ac:picMk id="5" creationId="{3AAC38C5-945F-4C8D-8C67-BDCAE44CB755}"/>
          </ac:picMkLst>
        </pc:picChg>
      </pc:sldChg>
      <pc:sldChg chg="addSp delSp modSp mod ord modClrScheme chgLayout">
        <pc:chgData name="Seraine, Suzanne" userId="7f841ffa-ee5c-4547-83b2-bb3a64491d0c" providerId="ADAL" clId="{0E850306-D34B-4B05-BE66-F8185B6B0912}" dt="2023-06-13T15:01:04.590" v="558"/>
        <pc:sldMkLst>
          <pc:docMk/>
          <pc:sldMk cId="1894023058" sldId="2147473323"/>
        </pc:sldMkLst>
        <pc:spChg chg="mod">
          <ac:chgData name="Seraine, Suzanne" userId="7f841ffa-ee5c-4547-83b2-bb3a64491d0c" providerId="ADAL" clId="{0E850306-D34B-4B05-BE66-F8185B6B0912}" dt="2023-06-12T18:47:35.732" v="270" actId="1076"/>
          <ac:spMkLst>
            <pc:docMk/>
            <pc:sldMk cId="1894023058" sldId="2147473323"/>
            <ac:spMk id="4" creationId="{8E0A5D3F-EFE1-4C2F-9317-D4C2C4F346CD}"/>
          </ac:spMkLst>
        </pc:spChg>
        <pc:spChg chg="add del mod ord">
          <ac:chgData name="Seraine, Suzanne" userId="7f841ffa-ee5c-4547-83b2-bb3a64491d0c" providerId="ADAL" clId="{0E850306-D34B-4B05-BE66-F8185B6B0912}" dt="2023-06-12T18:39:11.327" v="220" actId="700"/>
          <ac:spMkLst>
            <pc:docMk/>
            <pc:sldMk cId="1894023058" sldId="2147473323"/>
            <ac:spMk id="5" creationId="{92314AEB-8461-7021-5D03-B57A7A4C289D}"/>
          </ac:spMkLst>
        </pc:spChg>
        <pc:spChg chg="add del mod ord">
          <ac:chgData name="Seraine, Suzanne" userId="7f841ffa-ee5c-4547-83b2-bb3a64491d0c" providerId="ADAL" clId="{0E850306-D34B-4B05-BE66-F8185B6B0912}" dt="2023-06-12T18:41:10.754" v="238" actId="11529"/>
          <ac:spMkLst>
            <pc:docMk/>
            <pc:sldMk cId="1894023058" sldId="2147473323"/>
            <ac:spMk id="6" creationId="{391A37B4-DA8F-581C-C4F2-65E35FF831FB}"/>
          </ac:spMkLst>
        </pc:spChg>
        <pc:spChg chg="add mod ord">
          <ac:chgData name="Seraine, Suzanne" userId="7f841ffa-ee5c-4547-83b2-bb3a64491d0c" providerId="ADAL" clId="{0E850306-D34B-4B05-BE66-F8185B6B0912}" dt="2023-06-12T18:47:25.905" v="269" actId="167"/>
          <ac:spMkLst>
            <pc:docMk/>
            <pc:sldMk cId="1894023058" sldId="2147473323"/>
            <ac:spMk id="7" creationId="{831F8CC4-D068-A5EA-9D3E-0192522B0BE3}"/>
          </ac:spMkLst>
        </pc:spChg>
        <pc:spChg chg="add del mod ord">
          <ac:chgData name="Seraine, Suzanne" userId="7f841ffa-ee5c-4547-83b2-bb3a64491d0c" providerId="ADAL" clId="{0E850306-D34B-4B05-BE66-F8185B6B0912}" dt="2023-06-12T18:46:54.221" v="261" actId="700"/>
          <ac:spMkLst>
            <pc:docMk/>
            <pc:sldMk cId="1894023058" sldId="2147473323"/>
            <ac:spMk id="8" creationId="{705C77DE-E60E-A615-C6F8-AE1B6DBA6328}"/>
          </ac:spMkLst>
        </pc:spChg>
        <pc:picChg chg="mod ord">
          <ac:chgData name="Seraine, Suzanne" userId="7f841ffa-ee5c-4547-83b2-bb3a64491d0c" providerId="ADAL" clId="{0E850306-D34B-4B05-BE66-F8185B6B0912}" dt="2023-06-12T18:47:56.135" v="271" actId="14100"/>
          <ac:picMkLst>
            <pc:docMk/>
            <pc:sldMk cId="1894023058" sldId="2147473323"/>
            <ac:picMk id="2" creationId="{5C154B56-5BFF-43F5-8A3E-68FD4ACBD4A5}"/>
          </ac:picMkLst>
        </pc:picChg>
      </pc:sldChg>
      <pc:sldChg chg="modSp mod">
        <pc:chgData name="Seraine, Suzanne" userId="7f841ffa-ee5c-4547-83b2-bb3a64491d0c" providerId="ADAL" clId="{0E850306-D34B-4B05-BE66-F8185B6B0912}" dt="2023-08-18T16:46:54.474" v="727" actId="20577"/>
        <pc:sldMkLst>
          <pc:docMk/>
          <pc:sldMk cId="1997922436" sldId="2147473325"/>
        </pc:sldMkLst>
        <pc:spChg chg="mod">
          <ac:chgData name="Seraine, Suzanne" userId="7f841ffa-ee5c-4547-83b2-bb3a64491d0c" providerId="ADAL" clId="{0E850306-D34B-4B05-BE66-F8185B6B0912}" dt="2023-08-18T16:46:54.474" v="727" actId="20577"/>
          <ac:spMkLst>
            <pc:docMk/>
            <pc:sldMk cId="1997922436" sldId="2147473325"/>
            <ac:spMk id="14" creationId="{F0BFCE3D-8072-4487-8A09-D7C41F1273D8}"/>
          </ac:spMkLst>
        </pc:spChg>
        <pc:graphicFrameChg chg="mod modGraphic">
          <ac:chgData name="Seraine, Suzanne" userId="7f841ffa-ee5c-4547-83b2-bb3a64491d0c" providerId="ADAL" clId="{0E850306-D34B-4B05-BE66-F8185B6B0912}" dt="2023-08-18T16:46:34.209" v="721"/>
          <ac:graphicFrameMkLst>
            <pc:docMk/>
            <pc:sldMk cId="1997922436" sldId="2147473325"/>
            <ac:graphicFrameMk id="4" creationId="{84EEA5D8-75DD-4BC7-BED8-B533A628AD50}"/>
          </ac:graphicFrameMkLst>
        </pc:graphicFrameChg>
      </pc:sldChg>
      <pc:sldChg chg="addSp delSp modSp del mod">
        <pc:chgData name="Seraine, Suzanne" userId="7f841ffa-ee5c-4547-83b2-bb3a64491d0c" providerId="ADAL" clId="{0E850306-D34B-4B05-BE66-F8185B6B0912}" dt="2023-06-14T15:22:58.985" v="559" actId="2696"/>
        <pc:sldMkLst>
          <pc:docMk/>
          <pc:sldMk cId="4161621827" sldId="2147473329"/>
        </pc:sldMkLst>
        <pc:spChg chg="del">
          <ac:chgData name="Seraine, Suzanne" userId="7f841ffa-ee5c-4547-83b2-bb3a64491d0c" providerId="ADAL" clId="{0E850306-D34B-4B05-BE66-F8185B6B0912}" dt="2023-06-12T17:15:33.596" v="34" actId="478"/>
          <ac:spMkLst>
            <pc:docMk/>
            <pc:sldMk cId="4161621827" sldId="2147473329"/>
            <ac:spMk id="3" creationId="{3FE49E30-09A2-D654-8262-CEF1AE7FC9C2}"/>
          </ac:spMkLst>
        </pc:spChg>
        <pc:spChg chg="add del mod">
          <ac:chgData name="Seraine, Suzanne" userId="7f841ffa-ee5c-4547-83b2-bb3a64491d0c" providerId="ADAL" clId="{0E850306-D34B-4B05-BE66-F8185B6B0912}" dt="2023-06-12T17:21:46.498" v="110" actId="478"/>
          <ac:spMkLst>
            <pc:docMk/>
            <pc:sldMk cId="4161621827" sldId="2147473329"/>
            <ac:spMk id="6" creationId="{9E3A6B0F-C050-61D8-EAE5-C564D078625D}"/>
          </ac:spMkLst>
        </pc:spChg>
        <pc:spChg chg="add mod">
          <ac:chgData name="Seraine, Suzanne" userId="7f841ffa-ee5c-4547-83b2-bb3a64491d0c" providerId="ADAL" clId="{0E850306-D34B-4B05-BE66-F8185B6B0912}" dt="2023-06-12T17:28:52.701" v="143" actId="1076"/>
          <ac:spMkLst>
            <pc:docMk/>
            <pc:sldMk cId="4161621827" sldId="2147473329"/>
            <ac:spMk id="7" creationId="{3BF4332E-B3AE-2958-1DFA-0B240803E37A}"/>
          </ac:spMkLst>
        </pc:spChg>
      </pc:sldChg>
      <pc:sldChg chg="addSp delSp modSp del mod">
        <pc:chgData name="Seraine, Suzanne" userId="7f841ffa-ee5c-4547-83b2-bb3a64491d0c" providerId="ADAL" clId="{0E850306-D34B-4B05-BE66-F8185B6B0912}" dt="2023-06-14T15:23:23.100" v="560" actId="2696"/>
        <pc:sldMkLst>
          <pc:docMk/>
          <pc:sldMk cId="3367545257" sldId="2147473330"/>
        </pc:sldMkLst>
        <pc:spChg chg="del">
          <ac:chgData name="Seraine, Suzanne" userId="7f841ffa-ee5c-4547-83b2-bb3a64491d0c" providerId="ADAL" clId="{0E850306-D34B-4B05-BE66-F8185B6B0912}" dt="2023-06-12T17:17:16.432" v="36" actId="478"/>
          <ac:spMkLst>
            <pc:docMk/>
            <pc:sldMk cId="3367545257" sldId="2147473330"/>
            <ac:spMk id="9" creationId="{D6D46A56-174F-1526-6AA1-7586F06DB146}"/>
          </ac:spMkLst>
        </pc:spChg>
        <pc:spChg chg="add del mod">
          <ac:chgData name="Seraine, Suzanne" userId="7f841ffa-ee5c-4547-83b2-bb3a64491d0c" providerId="ADAL" clId="{0E850306-D34B-4B05-BE66-F8185B6B0912}" dt="2023-06-12T17:29:07.411" v="144" actId="478"/>
          <ac:spMkLst>
            <pc:docMk/>
            <pc:sldMk cId="3367545257" sldId="2147473330"/>
            <ac:spMk id="10" creationId="{BD8FC3E3-AA75-F7F6-D6F1-481897A665FF}"/>
          </ac:spMkLst>
        </pc:spChg>
        <pc:spChg chg="add mod">
          <ac:chgData name="Seraine, Suzanne" userId="7f841ffa-ee5c-4547-83b2-bb3a64491d0c" providerId="ADAL" clId="{0E850306-D34B-4B05-BE66-F8185B6B0912}" dt="2023-06-12T17:29:08.234" v="145"/>
          <ac:spMkLst>
            <pc:docMk/>
            <pc:sldMk cId="3367545257" sldId="2147473330"/>
            <ac:spMk id="11" creationId="{ECD9269E-E27F-B932-AC86-51563BAC9CFE}"/>
          </ac:spMkLst>
        </pc:spChg>
      </pc:sldChg>
      <pc:sldChg chg="modSp mod">
        <pc:chgData name="Seraine, Suzanne" userId="7f841ffa-ee5c-4547-83b2-bb3a64491d0c" providerId="ADAL" clId="{0E850306-D34B-4B05-BE66-F8185B6B0912}" dt="2023-06-12T18:49:37.640" v="276" actId="313"/>
        <pc:sldMkLst>
          <pc:docMk/>
          <pc:sldMk cId="2996890997" sldId="2147473332"/>
        </pc:sldMkLst>
        <pc:spChg chg="mod">
          <ac:chgData name="Seraine, Suzanne" userId="7f841ffa-ee5c-4547-83b2-bb3a64491d0c" providerId="ADAL" clId="{0E850306-D34B-4B05-BE66-F8185B6B0912}" dt="2023-06-12T18:49:37.640" v="276" actId="313"/>
          <ac:spMkLst>
            <pc:docMk/>
            <pc:sldMk cId="2996890997" sldId="2147473332"/>
            <ac:spMk id="7" creationId="{66711348-6BFB-F3B5-DB2E-DCA0D19E3A5D}"/>
          </ac:spMkLst>
        </pc:spChg>
      </pc:sldChg>
      <pc:sldChg chg="modSp mod">
        <pc:chgData name="Seraine, Suzanne" userId="7f841ffa-ee5c-4547-83b2-bb3a64491d0c" providerId="ADAL" clId="{0E850306-D34B-4B05-BE66-F8185B6B0912}" dt="2023-06-12T18:49:07.557" v="272" actId="20577"/>
        <pc:sldMkLst>
          <pc:docMk/>
          <pc:sldMk cId="1364263255" sldId="2147473337"/>
        </pc:sldMkLst>
        <pc:spChg chg="mod">
          <ac:chgData name="Seraine, Suzanne" userId="7f841ffa-ee5c-4547-83b2-bb3a64491d0c" providerId="ADAL" clId="{0E850306-D34B-4B05-BE66-F8185B6B0912}" dt="2023-06-12T18:49:07.557" v="272" actId="20577"/>
          <ac:spMkLst>
            <pc:docMk/>
            <pc:sldMk cId="1364263255" sldId="2147473337"/>
            <ac:spMk id="15" creationId="{ED5BECD2-FF42-7CC7-28B7-D974D5B5CB26}"/>
          </ac:spMkLst>
        </pc:spChg>
      </pc:sldChg>
      <pc:sldChg chg="modSp mod">
        <pc:chgData name="Seraine, Suzanne" userId="7f841ffa-ee5c-4547-83b2-bb3a64491d0c" providerId="ADAL" clId="{0E850306-D34B-4B05-BE66-F8185B6B0912}" dt="2023-08-02T14:05:44.102" v="630" actId="20577"/>
        <pc:sldMkLst>
          <pc:docMk/>
          <pc:sldMk cId="1636170034" sldId="2147473340"/>
        </pc:sldMkLst>
        <pc:spChg chg="mod">
          <ac:chgData name="Seraine, Suzanne" userId="7f841ffa-ee5c-4547-83b2-bb3a64491d0c" providerId="ADAL" clId="{0E850306-D34B-4B05-BE66-F8185B6B0912}" dt="2023-08-02T14:05:44.102" v="630" actId="20577"/>
          <ac:spMkLst>
            <pc:docMk/>
            <pc:sldMk cId="1636170034" sldId="2147473340"/>
            <ac:spMk id="47" creationId="{62FE2B39-F9BA-46DC-B2D1-A2261E87CF55}"/>
          </ac:spMkLst>
        </pc:spChg>
      </pc:sldChg>
      <pc:sldMasterChg chg="delSp mod modSldLayout">
        <pc:chgData name="Seraine, Suzanne" userId="7f841ffa-ee5c-4547-83b2-bb3a64491d0c" providerId="ADAL" clId="{0E850306-D34B-4B05-BE66-F8185B6B0912}" dt="2023-06-12T18:38:07.439" v="218" actId="478"/>
        <pc:sldMasterMkLst>
          <pc:docMk/>
          <pc:sldMasterMk cId="1898309666" sldId="2147483660"/>
        </pc:sldMasterMkLst>
        <pc:spChg chg="del">
          <ac:chgData name="Seraine, Suzanne" userId="7f841ffa-ee5c-4547-83b2-bb3a64491d0c" providerId="ADAL" clId="{0E850306-D34B-4B05-BE66-F8185B6B0912}" dt="2023-06-12T18:38:07.439" v="218" actId="478"/>
          <ac:spMkLst>
            <pc:docMk/>
            <pc:sldMasterMk cId="1898309666" sldId="2147483660"/>
            <ac:spMk id="10" creationId="{D2F9EB61-F99B-5F69-7B2F-DED36EE453B3}"/>
          </ac:spMkLst>
        </pc:spChg>
        <pc:sldLayoutChg chg="delSp mod">
          <pc:chgData name="Seraine, Suzanne" userId="7f841ffa-ee5c-4547-83b2-bb3a64491d0c" providerId="ADAL" clId="{0E850306-D34B-4B05-BE66-F8185B6B0912}" dt="2023-06-12T18:37:07.217" v="216" actId="478"/>
          <pc:sldLayoutMkLst>
            <pc:docMk/>
            <pc:sldMasterMk cId="1898309666" sldId="2147483660"/>
            <pc:sldLayoutMk cId="146600134" sldId="2147483668"/>
          </pc:sldLayoutMkLst>
          <pc:spChg chg="del">
            <ac:chgData name="Seraine, Suzanne" userId="7f841ffa-ee5c-4547-83b2-bb3a64491d0c" providerId="ADAL" clId="{0E850306-D34B-4B05-BE66-F8185B6B0912}" dt="2023-06-12T18:37:07.217" v="216" actId="478"/>
            <ac:spMkLst>
              <pc:docMk/>
              <pc:sldMasterMk cId="1898309666" sldId="2147483660"/>
              <pc:sldLayoutMk cId="146600134" sldId="2147483668"/>
              <ac:spMk id="7" creationId="{DDDE67AB-C39A-CA7B-F465-2C67D9322E32}"/>
            </ac:spMkLst>
          </pc:spChg>
        </pc:sldLayoutChg>
      </pc:sldMasterChg>
      <pc:sldMasterChg chg="modSldLayout">
        <pc:chgData name="Seraine, Suzanne" userId="7f841ffa-ee5c-4547-83b2-bb3a64491d0c" providerId="ADAL" clId="{0E850306-D34B-4B05-BE66-F8185B6B0912}" dt="2023-06-12T18:37:26.297" v="217" actId="478"/>
        <pc:sldMasterMkLst>
          <pc:docMk/>
          <pc:sldMasterMk cId="3695762778" sldId="2147483725"/>
        </pc:sldMasterMkLst>
        <pc:sldLayoutChg chg="delSp mod">
          <pc:chgData name="Seraine, Suzanne" userId="7f841ffa-ee5c-4547-83b2-bb3a64491d0c" providerId="ADAL" clId="{0E850306-D34B-4B05-BE66-F8185B6B0912}" dt="2023-06-12T18:37:26.297" v="217" actId="478"/>
          <pc:sldLayoutMkLst>
            <pc:docMk/>
            <pc:sldMasterMk cId="3695762778" sldId="2147483725"/>
            <pc:sldLayoutMk cId="1485584969" sldId="2147483731"/>
          </pc:sldLayoutMkLst>
          <pc:spChg chg="del">
            <ac:chgData name="Seraine, Suzanne" userId="7f841ffa-ee5c-4547-83b2-bb3a64491d0c" providerId="ADAL" clId="{0E850306-D34B-4B05-BE66-F8185B6B0912}" dt="2023-06-12T18:37:26.297" v="217" actId="478"/>
            <ac:spMkLst>
              <pc:docMk/>
              <pc:sldMasterMk cId="3695762778" sldId="2147483725"/>
              <pc:sldLayoutMk cId="1485584969" sldId="2147483731"/>
              <ac:spMk id="7" creationId="{DDDE67AB-C39A-CA7B-F465-2C67D9322E32}"/>
            </ac:spMkLst>
          </pc:spChg>
        </pc:sldLayoutChg>
      </pc:sldMasterChg>
    </pc:docChg>
  </pc:docChgLst>
  <pc:docChgLst>
    <pc:chgData name="Seraine, Suzanne" userId="7f841ffa-ee5c-4547-83b2-bb3a64491d0c" providerId="ADAL" clId="{C56FD31C-B063-4210-91E8-B468D5E509FB}"/>
    <pc:docChg chg="custSel modSld">
      <pc:chgData name="Seraine, Suzanne" userId="7f841ffa-ee5c-4547-83b2-bb3a64491d0c" providerId="ADAL" clId="{C56FD31C-B063-4210-91E8-B468D5E509FB}" dt="2023-09-14T17:12:29.679" v="71"/>
      <pc:docMkLst>
        <pc:docMk/>
      </pc:docMkLst>
      <pc:sldChg chg="modSp mod">
        <pc:chgData name="Seraine, Suzanne" userId="7f841ffa-ee5c-4547-83b2-bb3a64491d0c" providerId="ADAL" clId="{C56FD31C-B063-4210-91E8-B468D5E509FB}" dt="2023-09-14T16:56:14.211" v="69" actId="20577"/>
        <pc:sldMkLst>
          <pc:docMk/>
          <pc:sldMk cId="2237826124" sldId="2147473317"/>
        </pc:sldMkLst>
        <pc:spChg chg="mod">
          <ac:chgData name="Seraine, Suzanne" userId="7f841ffa-ee5c-4547-83b2-bb3a64491d0c" providerId="ADAL" clId="{C56FD31C-B063-4210-91E8-B468D5E509FB}" dt="2023-09-14T16:56:14.211" v="69" actId="20577"/>
          <ac:spMkLst>
            <pc:docMk/>
            <pc:sldMk cId="2237826124" sldId="2147473317"/>
            <ac:spMk id="6" creationId="{A9B28021-AE65-2903-8E7C-890C5AFBF6B0}"/>
          </ac:spMkLst>
        </pc:spChg>
      </pc:sldChg>
      <pc:sldChg chg="addSp delSp modSp mod">
        <pc:chgData name="Seraine, Suzanne" userId="7f841ffa-ee5c-4547-83b2-bb3a64491d0c" providerId="ADAL" clId="{C56FD31C-B063-4210-91E8-B468D5E509FB}" dt="2023-09-14T17:12:29.679" v="71"/>
        <pc:sldMkLst>
          <pc:docMk/>
          <pc:sldMk cId="117802044" sldId="2147473319"/>
        </pc:sldMkLst>
        <pc:spChg chg="del">
          <ac:chgData name="Seraine, Suzanne" userId="7f841ffa-ee5c-4547-83b2-bb3a64491d0c" providerId="ADAL" clId="{C56FD31C-B063-4210-91E8-B468D5E509FB}" dt="2023-09-14T17:12:28.569" v="70" actId="478"/>
          <ac:spMkLst>
            <pc:docMk/>
            <pc:sldMk cId="117802044" sldId="2147473319"/>
            <ac:spMk id="3" creationId="{D3C5CB47-4396-53CD-7FBC-125853F79F86}"/>
          </ac:spMkLst>
        </pc:spChg>
        <pc:spChg chg="add mod">
          <ac:chgData name="Seraine, Suzanne" userId="7f841ffa-ee5c-4547-83b2-bb3a64491d0c" providerId="ADAL" clId="{C56FD31C-B063-4210-91E8-B468D5E509FB}" dt="2023-09-14T17:12:29.679" v="71"/>
          <ac:spMkLst>
            <pc:docMk/>
            <pc:sldMk cId="117802044" sldId="2147473319"/>
            <ac:spMk id="8" creationId="{A5C4FF08-3B9A-264A-213F-F6320669CB02}"/>
          </ac:spMkLst>
        </pc:spChg>
      </pc:sldChg>
    </pc:docChg>
  </pc:docChgLst>
  <pc:docChgLst>
    <pc:chgData name="Suzanne Seraine" userId="7f841ffa-ee5c-4547-83b2-bb3a64491d0c" providerId="ADAL" clId="{0E850306-D34B-4B05-BE66-F8185B6B0912}"/>
    <pc:docChg chg="delSld">
      <pc:chgData name="Suzanne Seraine" userId="7f841ffa-ee5c-4547-83b2-bb3a64491d0c" providerId="ADAL" clId="{0E850306-D34B-4B05-BE66-F8185B6B0912}" dt="2023-06-19T20:03:16.856" v="0" actId="2696"/>
      <pc:docMkLst>
        <pc:docMk/>
      </pc:docMkLst>
      <pc:sldChg chg="del">
        <pc:chgData name="Suzanne Seraine" userId="7f841ffa-ee5c-4547-83b2-bb3a64491d0c" providerId="ADAL" clId="{0E850306-D34B-4B05-BE66-F8185B6B0912}" dt="2023-06-19T20:03:16.856" v="0" actId="2696"/>
        <pc:sldMkLst>
          <pc:docMk/>
          <pc:sldMk cId="4211150491" sldId="2147473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811CA-CFD9-4C01-B3BF-46FA8572A76A}"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063B0-CBAB-40DD-91B6-1D22AE888CB6}" type="slidenum">
              <a:rPr lang="en-US" smtClean="0"/>
              <a:t>‹#›</a:t>
            </a:fld>
            <a:endParaRPr lang="en-US"/>
          </a:p>
        </p:txBody>
      </p:sp>
    </p:spTree>
    <p:extLst>
      <p:ext uri="{BB962C8B-B14F-4D97-AF65-F5344CB8AC3E}">
        <p14:creationId xmlns:p14="http://schemas.microsoft.com/office/powerpoint/2010/main" val="57876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deloitte.com/us/about" TargetMode="External"/><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www.deloitte.com/us/about" TargetMode="External"/><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www.deloitte.com/us/about" TargetMode="External"/><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www.deloitte.com/us/about"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96200594"/>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7_Divider - Deloitte black">
    <p:bg bwMode="gray">
      <p:bgPr>
        <a:solidFill>
          <a:schemeClr val="tx1"/>
        </a:solidFill>
        <a:effectLst/>
      </p:bgPr>
    </p:bg>
    <p:spTree>
      <p:nvGrpSpPr>
        <p:cNvPr id="1" name=""/>
        <p:cNvGrpSpPr/>
        <p:nvPr/>
      </p:nvGrpSpPr>
      <p:grpSpPr>
        <a:xfrm>
          <a:off x="0" y="0"/>
          <a:ext cx="0" cy="0"/>
          <a:chOff x="0" y="0"/>
          <a:chExt cx="0" cy="0"/>
        </a:xfrm>
      </p:grpSpPr>
      <p:pic>
        <p:nvPicPr>
          <p:cNvPr id="13" name="Picture 12" descr="A picture containing text, person&#10;&#10;Description automatically generated">
            <a:extLst>
              <a:ext uri="{FF2B5EF4-FFF2-40B4-BE49-F238E27FC236}">
                <a16:creationId xmlns:a16="http://schemas.microsoft.com/office/drawing/2014/main" id="{6CD4BCBD-6C40-0C14-04AF-D26C2AA0214A}"/>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8624631"/>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9_Divider - Deloitte black">
    <p:bg bwMode="gray">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86E5D8-7D2E-67C7-3EFF-B36F94EB1278}"/>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7303274"/>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8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A person playing a guitar&#10;&#10;Description automatically generated with low confidence">
            <a:extLst>
              <a:ext uri="{FF2B5EF4-FFF2-40B4-BE49-F238E27FC236}">
                <a16:creationId xmlns:a16="http://schemas.microsoft.com/office/drawing/2014/main" id="{583D08B3-E9E3-3AEB-A47C-98AA217BDC5B}"/>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979995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ivider - Deloitte black">
    <p:bg bwMode="gray">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8ACA8-E124-682F-67FC-8002D222CB0E}"/>
              </a:ext>
            </a:extLst>
          </p:cNvPr>
          <p:cNvPicPr>
            <a:picLocks noChangeAspect="1"/>
          </p:cNvPicPr>
          <p:nvPr/>
        </p:nvPicPr>
        <p:blipFill>
          <a:blip r:embed="rId2"/>
          <a:stretch>
            <a:fillRect/>
          </a:stretch>
        </p:blipFill>
        <p:spPr>
          <a:xfrm>
            <a:off x="2467"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3364220714"/>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Divider - Deloitte black">
    <p:bg bwMode="gray">
      <p:bgPr>
        <a:solidFill>
          <a:schemeClr val="bg1"/>
        </a:solidFill>
        <a:effectLst/>
      </p:bgPr>
    </p:bg>
    <p:spTree>
      <p:nvGrpSpPr>
        <p:cNvPr id="1" name=""/>
        <p:cNvGrpSpPr/>
        <p:nvPr/>
      </p:nvGrpSpPr>
      <p:grpSpPr>
        <a:xfrm>
          <a:off x="0" y="0"/>
          <a:ext cx="0" cy="0"/>
          <a:chOff x="0" y="0"/>
          <a:chExt cx="0" cy="0"/>
        </a:xfrm>
      </p:grpSpPr>
      <p:pic>
        <p:nvPicPr>
          <p:cNvPr id="9" name="Picture 8" descr="A picture containing arrow&#10;&#10;Description automatically generated">
            <a:extLst>
              <a:ext uri="{FF2B5EF4-FFF2-40B4-BE49-F238E27FC236}">
                <a16:creationId xmlns:a16="http://schemas.microsoft.com/office/drawing/2014/main" id="{A6FF1A55-E7FD-0A4D-9282-BF7BC62B671D}"/>
              </a:ext>
            </a:extLst>
          </p:cNvPr>
          <p:cNvPicPr>
            <a:picLocks noChangeAspect="1"/>
          </p:cNvPicPr>
          <p:nvPr/>
        </p:nvPicPr>
        <p:blipFill>
          <a:blip r:embed="rId2"/>
          <a:stretch>
            <a:fillRect/>
          </a:stretch>
        </p:blipFill>
        <p:spPr>
          <a:xfrm>
            <a:off x="2467"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97194411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Divider - Deloitte black">
    <p:bg bwMode="gray">
      <p:bgPr>
        <a:solidFill>
          <a:schemeClr val="bg1"/>
        </a:solidFill>
        <a:effectLst/>
      </p:bgPr>
    </p:bg>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C1B1362C-F45A-3EBA-991C-A4651DACA267}"/>
              </a:ext>
            </a:extLst>
          </p:cNvPr>
          <p:cNvPicPr>
            <a:picLocks noChangeAspect="1"/>
          </p:cNvPicPr>
          <p:nvPr/>
        </p:nvPicPr>
        <p:blipFill>
          <a:blip r:embed="rId2"/>
          <a:stretch>
            <a:fillRect/>
          </a:stretch>
        </p:blipFill>
        <p:spPr>
          <a:xfrm>
            <a:off x="2467"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591024357"/>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742946" y="1714500"/>
            <a:ext cx="10706105" cy="4400552"/>
          </a:xfrm>
          <a:prstGeom prst="rect">
            <a:avLst/>
          </a:prstGeom>
        </p:spPr>
        <p:txBody>
          <a:bodyPr vert="horz" lIns="0" tIns="0" rIns="0" bIns="0" rtlCol="0">
            <a:noAutofit/>
          </a:bodyPr>
          <a:lstStyle>
            <a:lvl1pPr marL="0" indent="0" algn="l">
              <a:buFontTx/>
              <a:buNone/>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6" name="Title Placeholder 1">
            <a:extLst>
              <a:ext uri="{FF2B5EF4-FFF2-40B4-BE49-F238E27FC236}">
                <a16:creationId xmlns:a16="http://schemas.microsoft.com/office/drawing/2014/main" id="{773D8D26-14F8-F362-7AB8-CDBE689A9C8D}"/>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6258063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742948"/>
            <a:ext cx="2515910" cy="630396"/>
          </a:xfrm>
        </p:spPr>
        <p:txBody>
          <a:bodyPr>
            <a:noAutofit/>
          </a:bodyPr>
          <a:lstStyle>
            <a:lvl1pPr>
              <a:spcBef>
                <a:spcPts val="139"/>
              </a:spcBef>
              <a:defRPr sz="9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737400" y="1714500"/>
            <a:ext cx="3275799" cy="4395979"/>
          </a:xfrm>
        </p:spPr>
        <p:txBody>
          <a:bodyPr>
            <a:noAutofit/>
          </a:bodyPr>
          <a:lstStyle>
            <a:lvl1pPr>
              <a:spcBef>
                <a:spcPts val="0"/>
              </a:spcBef>
              <a:spcAft>
                <a:spcPts val="416"/>
              </a:spcAft>
              <a:defRPr sz="13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1" y="1719073"/>
            <a:ext cx="7131054" cy="4395979"/>
          </a:xfrm>
        </p:spPr>
        <p:txBody>
          <a:bodyPr>
            <a:noAutofit/>
          </a:bodyPr>
          <a:lstStyle>
            <a:lvl1pPr marL="0" indent="0" algn="l">
              <a:spcBef>
                <a:spcPts val="1247"/>
              </a:spcBef>
              <a:buFontTx/>
              <a:buNone/>
              <a:defRPr sz="1300"/>
            </a:lvl1pPr>
            <a:lvl2pPr marL="104775" indent="-104775" algn="l">
              <a:buClrTx/>
              <a:buSzPct val="100000"/>
              <a:buFont typeface="Arial" panose="020B0604020202020204" pitchFamily="34" charset="0"/>
              <a:buChar char="•"/>
              <a:defRPr sz="1300"/>
            </a:lvl2pPr>
            <a:lvl3pPr marL="228600" indent="-104775" algn="l">
              <a:buClrTx/>
              <a:buSzPct val="100000"/>
              <a:buFont typeface="Arial" panose="020B0604020202020204" pitchFamily="34" charset="0"/>
              <a:buChar char="−"/>
              <a:defRPr sz="1300"/>
            </a:lvl3pPr>
            <a:lvl4pPr marL="352425" indent="-104775" algn="l">
              <a:buClrTx/>
              <a:buSzPct val="100000"/>
              <a:buFont typeface="Arial" panose="020B0604020202020204" pitchFamily="34" charset="0"/>
              <a:buChar char="◦"/>
              <a:defRPr sz="1300"/>
            </a:lvl4pPr>
            <a:lvl5pPr marL="476250" indent="-104775" algn="l">
              <a:buClrTx/>
              <a:buSzPct val="100000"/>
              <a:buFont typeface="Arial" panose="020B0604020202020204"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p:nvGrpSpPr>
        <p:grpSpPr>
          <a:xfrm>
            <a:off x="737400" y="712318"/>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673920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714500"/>
            <a:ext cx="6004249" cy="4420759"/>
          </a:xfrm>
        </p:spPr>
        <p:txBody>
          <a:bodyPr>
            <a:noAutofit/>
          </a:bodyPr>
          <a:lstStyle>
            <a:lvl1pPr>
              <a:defRPr sz="1300">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icon to add picture</a:t>
            </a:r>
          </a:p>
        </p:txBody>
      </p:sp>
      <p:sp>
        <p:nvSpPr>
          <p:cNvPr id="6" name="Content Placeholder 3"/>
          <p:cNvSpPr>
            <a:spLocks noGrp="1"/>
          </p:cNvSpPr>
          <p:nvPr>
            <p:ph sz="quarter" idx="10"/>
          </p:nvPr>
        </p:nvSpPr>
        <p:spPr>
          <a:xfrm>
            <a:off x="737400" y="1714500"/>
            <a:ext cx="4139400" cy="4420759"/>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itle Placeholder 1">
            <a:extLst>
              <a:ext uri="{FF2B5EF4-FFF2-40B4-BE49-F238E27FC236}">
                <a16:creationId xmlns:a16="http://schemas.microsoft.com/office/drawing/2014/main" id="{CDA5D22B-35D6-F426-40AD-D0DFC13379FE}"/>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2098459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737400" y="2128776"/>
            <a:ext cx="5206200" cy="4046284"/>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5" y="2128774"/>
            <a:ext cx="5200648" cy="4046285"/>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85C73C2E-7F97-3FE7-CB08-3699903F85B4}"/>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0" name="Title Placeholder 1">
            <a:extLst>
              <a:ext uri="{FF2B5EF4-FFF2-40B4-BE49-F238E27FC236}">
                <a16:creationId xmlns:a16="http://schemas.microsoft.com/office/drawing/2014/main" id="{BFECCEF7-EA80-3159-1BA6-1896CD43E4CD}"/>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3736970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pic>
        <p:nvPicPr>
          <p:cNvPr id="18" name="Picture 17">
            <a:extLst>
              <a:ext uri="{FF2B5EF4-FFF2-40B4-BE49-F238E27FC236}">
                <a16:creationId xmlns:a16="http://schemas.microsoft.com/office/drawing/2014/main" id="{E74CF787-C8FF-2D59-E4D7-19D7C9EEE8AF}"/>
              </a:ext>
            </a:extLst>
          </p:cNvPr>
          <p:cNvPicPr>
            <a:picLocks noChangeAspect="1"/>
          </p:cNvPicPr>
          <p:nvPr/>
        </p:nvPicPr>
        <p:blipFill>
          <a:blip r:embed="rId2"/>
          <a:srcRect/>
          <a:stretch/>
        </p:blipFill>
        <p:spPr>
          <a:xfrm>
            <a:off x="3351143" y="684143"/>
            <a:ext cx="5489713" cy="5489713"/>
          </a:xfrm>
          <a:prstGeom prst="rect">
            <a:avLst/>
          </a:prstGeom>
        </p:spPr>
      </p:pic>
      <p:sp>
        <p:nvSpPr>
          <p:cNvPr id="19" name="Title 1">
            <a:extLst>
              <a:ext uri="{FF2B5EF4-FFF2-40B4-BE49-F238E27FC236}">
                <a16:creationId xmlns:a16="http://schemas.microsoft.com/office/drawing/2014/main" id="{96E6608D-C5DC-98B1-75B2-0F05B8AAC3DB}"/>
              </a:ext>
            </a:extLst>
          </p:cNvPr>
          <p:cNvSpPr>
            <a:spLocks noGrp="1"/>
          </p:cNvSpPr>
          <p:nvPr>
            <p:ph type="ctrTitle"/>
          </p:nvPr>
        </p:nvSpPr>
        <p:spPr bwMode="gray">
          <a:xfrm>
            <a:off x="463297" y="5186209"/>
            <a:ext cx="3422904"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pic>
        <p:nvPicPr>
          <p:cNvPr id="17" name="Picture 16">
            <a:extLst>
              <a:ext uri="{FF2B5EF4-FFF2-40B4-BE49-F238E27FC236}">
                <a16:creationId xmlns:a16="http://schemas.microsoft.com/office/drawing/2014/main" id="{10005217-57E7-829D-F3F6-9DAC20678150}"/>
              </a:ext>
            </a:extLst>
          </p:cNvPr>
          <p:cNvPicPr>
            <a:picLocks noChangeAspect="1"/>
          </p:cNvPicPr>
          <p:nvPr/>
        </p:nvPicPr>
        <p:blipFill>
          <a:blip r:embed="rId3"/>
          <a:srcRect/>
          <a:stretch/>
        </p:blipFill>
        <p:spPr>
          <a:xfrm>
            <a:off x="9194496" y="355089"/>
            <a:ext cx="2563790" cy="404428"/>
          </a:xfrm>
          <a:prstGeom prst="rect">
            <a:avLst/>
          </a:prstGeom>
        </p:spPr>
      </p:pic>
    </p:spTree>
    <p:extLst>
      <p:ext uri="{BB962C8B-B14F-4D97-AF65-F5344CB8AC3E}">
        <p14:creationId xmlns:p14="http://schemas.microsoft.com/office/powerpoint/2010/main" val="1050638025"/>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742948" y="2500185"/>
            <a:ext cx="10706101" cy="3340877"/>
          </a:xfrm>
          <a:prstGeom prst="rect">
            <a:avLst/>
          </a:prstGeom>
        </p:spPr>
        <p:txBody>
          <a:bodyPr>
            <a:noAutofit/>
          </a:bodyPr>
          <a:lstStyle>
            <a:lvl1pPr>
              <a:defRPr sz="1300"/>
            </a:lvl1pPr>
          </a:lstStyle>
          <a:p>
            <a:r>
              <a:rPr lang="en-US"/>
              <a:t>Click icon to add chart</a:t>
            </a:r>
            <a:endParaRPr lang="en-GB"/>
          </a:p>
        </p:txBody>
      </p:sp>
      <p:sp>
        <p:nvSpPr>
          <p:cNvPr id="18" name="Text Placeholder 8"/>
          <p:cNvSpPr>
            <a:spLocks noGrp="1"/>
          </p:cNvSpPr>
          <p:nvPr>
            <p:ph type="body" sz="quarter" idx="18"/>
          </p:nvPr>
        </p:nvSpPr>
        <p:spPr>
          <a:xfrm>
            <a:off x="742948" y="2135887"/>
            <a:ext cx="10706100" cy="357187"/>
          </a:xfrm>
        </p:spPr>
        <p:txBody>
          <a:bodyPr>
            <a:noAutofit/>
          </a:bodyPr>
          <a:lstStyle>
            <a:lvl1pPr>
              <a:defRPr sz="1300"/>
            </a:lvl1pPr>
          </a:lstStyle>
          <a:p>
            <a:pPr lvl="0"/>
            <a:r>
              <a:rPr lang="en-US" noProof="0"/>
              <a:t>Click to edit Master text styles</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a:t>Click to edit Master text styles</a:t>
            </a:r>
          </a:p>
        </p:txBody>
      </p:sp>
      <p:sp>
        <p:nvSpPr>
          <p:cNvPr id="9" name="Text Placeholder 8">
            <a:extLst>
              <a:ext uri="{FF2B5EF4-FFF2-40B4-BE49-F238E27FC236}">
                <a16:creationId xmlns:a16="http://schemas.microsoft.com/office/drawing/2014/main" id="{AE46294B-33D5-C118-C94A-E098E3B95C00}"/>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0" name="Title Placeholder 1">
            <a:extLst>
              <a:ext uri="{FF2B5EF4-FFF2-40B4-BE49-F238E27FC236}">
                <a16:creationId xmlns:a16="http://schemas.microsoft.com/office/drawing/2014/main" id="{060173A1-0214-AA3C-FADA-FA3E46619FD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7715937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530954"/>
            <a:ext cx="5200650" cy="3310109"/>
          </a:xfrm>
        </p:spPr>
        <p:txBody>
          <a:bodyPr>
            <a:noAutofit/>
          </a:bodyPr>
          <a:lstStyle>
            <a:lvl1pPr>
              <a:defRPr sz="1300"/>
            </a:lvl1pPr>
          </a:lstStyle>
          <a:p>
            <a:r>
              <a:rPr lang="en-US" noProof="0"/>
              <a:t>Click icon to add chart</a:t>
            </a:r>
          </a:p>
        </p:txBody>
      </p:sp>
      <p:sp>
        <p:nvSpPr>
          <p:cNvPr id="6" name="Text Placeholder 5"/>
          <p:cNvSpPr>
            <a:spLocks noGrp="1"/>
          </p:cNvSpPr>
          <p:nvPr>
            <p:ph type="body" sz="quarter" idx="22"/>
          </p:nvPr>
        </p:nvSpPr>
        <p:spPr>
          <a:xfrm>
            <a:off x="6256871" y="2125014"/>
            <a:ext cx="5200650" cy="405940"/>
          </a:xfrm>
        </p:spPr>
        <p:txBody>
          <a:bodyPr>
            <a:noAutofit/>
          </a:bodyPr>
          <a:lstStyle>
            <a:lvl1pPr>
              <a:defRPr sz="1300"/>
            </a:lvl1pPr>
          </a:lstStyle>
          <a:p>
            <a:pPr lvl="0"/>
            <a:r>
              <a:rPr lang="en-US" noProof="0"/>
              <a:t>Click to edit Master text styles</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742950" y="2125014"/>
            <a:ext cx="5200650" cy="3716049"/>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03031FD7-8CAA-F365-B45A-866388FD306E}"/>
              </a:ext>
            </a:extLst>
          </p:cNvPr>
          <p:cNvSpPr>
            <a:spLocks noGrp="1"/>
          </p:cNvSpPr>
          <p:nvPr>
            <p:ph type="body" sz="quarter" idx="24"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9" name="Title Placeholder 1">
            <a:extLst>
              <a:ext uri="{FF2B5EF4-FFF2-40B4-BE49-F238E27FC236}">
                <a16:creationId xmlns:a16="http://schemas.microsoft.com/office/drawing/2014/main" id="{DEE349FE-E6A5-1374-5344-58F6D9A1594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F85771B4-F4AF-D42A-5BD3-11FCA534623F}"/>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8646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7405" y="2132541"/>
            <a:ext cx="5194671" cy="405939"/>
          </a:xfrm>
        </p:spPr>
        <p:txBody>
          <a:bodyPr>
            <a:noAutofit/>
          </a:bodyPr>
          <a:lstStyle>
            <a:lvl1pPr>
              <a:defRPr sz="1300"/>
            </a:lvl1pPr>
          </a:lstStyle>
          <a:p>
            <a:pPr lvl="0"/>
            <a:r>
              <a:rPr lang="en-US" noProof="0"/>
              <a:t>Click to edit Master text styles</a:t>
            </a:r>
          </a:p>
        </p:txBody>
      </p:sp>
      <p:sp>
        <p:nvSpPr>
          <p:cNvPr id="9" name="Chart Placeholder 2"/>
          <p:cNvSpPr>
            <a:spLocks noGrp="1"/>
          </p:cNvSpPr>
          <p:nvPr>
            <p:ph type="chart" sz="quarter" idx="24"/>
          </p:nvPr>
        </p:nvSpPr>
        <p:spPr>
          <a:xfrm>
            <a:off x="745901" y="2538481"/>
            <a:ext cx="5194673" cy="3298818"/>
          </a:xfrm>
        </p:spPr>
        <p:txBody>
          <a:bodyPr>
            <a:noAutofit/>
          </a:bodyPr>
          <a:lstStyle>
            <a:lvl1pPr>
              <a:defRPr sz="1300"/>
            </a:lvl1pPr>
          </a:lstStyle>
          <a:p>
            <a:r>
              <a:rPr lang="en-US"/>
              <a:t>Click icon to add chart</a:t>
            </a:r>
            <a:endParaRPr lang="en-GB"/>
          </a:p>
        </p:txBody>
      </p:sp>
      <p:sp>
        <p:nvSpPr>
          <p:cNvPr id="12" name="Text Placeholder 5"/>
          <p:cNvSpPr>
            <a:spLocks noGrp="1"/>
          </p:cNvSpPr>
          <p:nvPr>
            <p:ph type="body" sz="quarter" idx="25"/>
          </p:nvPr>
        </p:nvSpPr>
        <p:spPr>
          <a:xfrm>
            <a:off x="739924" y="2132541"/>
            <a:ext cx="5200650" cy="405939"/>
          </a:xfrm>
        </p:spPr>
        <p:txBody>
          <a:bodyPr>
            <a:noAutofit/>
          </a:bodyPr>
          <a:lstStyle>
            <a:lvl1pPr>
              <a:defRPr sz="13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4" y="2546009"/>
            <a:ext cx="5194672" cy="3298818"/>
          </a:xfrm>
        </p:spPr>
        <p:txBody>
          <a:bodyPr>
            <a:noAutofit/>
          </a:bodyPr>
          <a:lstStyle>
            <a:lvl1pPr>
              <a:defRPr sz="1300"/>
            </a:lvl1pPr>
          </a:lstStyle>
          <a:p>
            <a:r>
              <a:rPr lang="en-US"/>
              <a:t>Click icon to add chart</a:t>
            </a:r>
            <a:endParaRPr lang="en-GB"/>
          </a:p>
        </p:txBody>
      </p:sp>
      <p:sp>
        <p:nvSpPr>
          <p:cNvPr id="10" name="Text Placeholder 8">
            <a:extLst>
              <a:ext uri="{FF2B5EF4-FFF2-40B4-BE49-F238E27FC236}">
                <a16:creationId xmlns:a16="http://schemas.microsoft.com/office/drawing/2014/main" id="{5C625FCB-34DF-0086-989A-A232F47218EF}"/>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4" name="Title Placeholder 1">
            <a:extLst>
              <a:ext uri="{FF2B5EF4-FFF2-40B4-BE49-F238E27FC236}">
                <a16:creationId xmlns:a16="http://schemas.microsoft.com/office/drawing/2014/main" id="{5C55ED5A-13E7-F29A-181F-BA13B4297B7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43F74D47-D161-E8B5-F62C-C9BD1294808A}"/>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8138230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2128776"/>
            <a:ext cx="5998701" cy="3986274"/>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742950" y="2128776"/>
            <a:ext cx="4133850" cy="3986274"/>
          </a:xfrm>
          <a:prstGeom prst="rect">
            <a:avLst/>
          </a:prstGeom>
        </p:spPr>
        <p:txBody>
          <a:bodyPr>
            <a:noAutofit/>
          </a:bodyPr>
          <a:lstStyle>
            <a:lvl1pPr marL="0" indent="0" algn="l">
              <a:buFontTx/>
              <a:buNone/>
              <a:tabLst>
                <a:tab pos="3771900" algn="r"/>
              </a:tabLst>
              <a:defRPr sz="1300">
                <a:latin typeface="+mn-lt"/>
              </a:defRPr>
            </a:lvl1pPr>
            <a:lvl2pPr marL="104775" indent="-104775" algn="l">
              <a:buClrTx/>
              <a:buSzPct val="100000"/>
              <a:buFont typeface="Arial" panose="020B0604020202020204" pitchFamily="34" charset="0"/>
              <a:buChar char="•"/>
              <a:tabLst>
                <a:tab pos="3771900" algn="r"/>
              </a:tabLst>
              <a:defRPr sz="1300">
                <a:latin typeface="+mj-lt"/>
              </a:defRPr>
            </a:lvl2pPr>
            <a:lvl3pPr marL="228600" indent="-104775" algn="l">
              <a:buClrTx/>
              <a:buSzPct val="100000"/>
              <a:buFont typeface="Arial" panose="020B0604020202020204" pitchFamily="34" charset="0"/>
              <a:buChar char="−"/>
              <a:tabLst>
                <a:tab pos="3771900" algn="r"/>
              </a:tabLst>
              <a:defRPr sz="1300">
                <a:latin typeface="+mn-lt"/>
              </a:defRPr>
            </a:lvl3pPr>
            <a:lvl4pPr marL="352425" indent="-104775" algn="l">
              <a:buClrTx/>
              <a:buSzPct val="100000"/>
              <a:buFont typeface="Arial" panose="020B0604020202020204" pitchFamily="34" charset="0"/>
              <a:buChar char="◦"/>
              <a:tabLst>
                <a:tab pos="3771900" algn="r"/>
              </a:tabLst>
              <a:defRPr sz="1300">
                <a:latin typeface="+mn-lt"/>
              </a:defRPr>
            </a:lvl4pPr>
            <a:lvl5pPr marL="476250" indent="-104775" algn="l">
              <a:buClrTx/>
              <a:buSzPct val="100000"/>
              <a:buFont typeface="Arial" panose="020B0604020202020204" pitchFamily="34" charset="0"/>
              <a:buChar char="−"/>
              <a:tabLst>
                <a:tab pos="3771900" algn="r"/>
              </a:tabLst>
              <a:defRPr sz="13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1AE49AC4-8BD7-401E-DCBA-4E0C0A2FE441}"/>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0" name="Title Placeholder 1">
            <a:extLst>
              <a:ext uri="{FF2B5EF4-FFF2-40B4-BE49-F238E27FC236}">
                <a16:creationId xmlns:a16="http://schemas.microsoft.com/office/drawing/2014/main" id="{6AEB7228-6BCD-4225-29AA-DA011FFE79B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3623213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9" y="2128776"/>
            <a:ext cx="3256072" cy="3986274"/>
          </a:xfrm>
          <a:prstGeom prst="rect">
            <a:avLst/>
          </a:prstGeom>
        </p:spPr>
        <p:txBody>
          <a:bodyPr>
            <a:noAutofit/>
          </a:bodyPr>
          <a:lstStyle>
            <a:lvl1pPr>
              <a:tabLst>
                <a:tab pos="3771900" algn="r"/>
              </a:tabLst>
              <a:defRPr sz="16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742950" y="2128777"/>
            <a:ext cx="7131050" cy="3986274"/>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8AFE3255-9DD7-97DB-2426-0F4485AE5CB0}"/>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1" name="Title Placeholder 1">
            <a:extLst>
              <a:ext uri="{FF2B5EF4-FFF2-40B4-BE49-F238E27FC236}">
                <a16:creationId xmlns:a16="http://schemas.microsoft.com/office/drawing/2014/main" id="{9B3100F2-DEFB-52F1-D0AC-50371ABABA71}"/>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427041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4B3D5938-20CC-1006-3E70-7035C9D2537F}"/>
              </a:ext>
            </a:extLst>
          </p:cNvPr>
          <p:cNvSpPr>
            <a:spLocks noGrp="1"/>
          </p:cNvSpPr>
          <p:nvPr>
            <p:ph type="body" sz="quarter" idx="28"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7" name="Chart Placeholder 3"/>
          <p:cNvSpPr>
            <a:spLocks noGrp="1"/>
          </p:cNvSpPr>
          <p:nvPr>
            <p:ph type="chart" sz="quarter" idx="15"/>
          </p:nvPr>
        </p:nvSpPr>
        <p:spPr>
          <a:xfrm>
            <a:off x="742950" y="2520887"/>
            <a:ext cx="3272459" cy="3320175"/>
          </a:xfrm>
          <a:prstGeom prst="rect">
            <a:avLst/>
          </a:prstGeom>
        </p:spPr>
        <p:txBody>
          <a:bodyPr>
            <a:noAutofit/>
          </a:bodyPr>
          <a:lstStyle>
            <a:lvl1pPr>
              <a:defRPr sz="1300"/>
            </a:lvl1pPr>
          </a:lstStyle>
          <a:p>
            <a:r>
              <a:rPr lang="en-US" noProof="0"/>
              <a:t>Click icon to add chart</a:t>
            </a:r>
          </a:p>
        </p:txBody>
      </p:sp>
      <p:sp>
        <p:nvSpPr>
          <p:cNvPr id="18" name="Text Placeholder 8"/>
          <p:cNvSpPr>
            <a:spLocks noGrp="1"/>
          </p:cNvSpPr>
          <p:nvPr>
            <p:ph type="body" sz="quarter" idx="18"/>
          </p:nvPr>
        </p:nvSpPr>
        <p:spPr>
          <a:xfrm>
            <a:off x="742950" y="2128775"/>
            <a:ext cx="3272459" cy="392112"/>
          </a:xfrm>
        </p:spPr>
        <p:txBody>
          <a:bodyPr>
            <a:noAutofit/>
          </a:bodyPr>
          <a:lstStyle>
            <a:lvl1pPr>
              <a:defRPr sz="13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455763" y="2520887"/>
            <a:ext cx="3272459" cy="3320175"/>
          </a:xfrm>
          <a:prstGeom prst="rect">
            <a:avLst/>
          </a:prstGeom>
        </p:spPr>
        <p:txBody>
          <a:bodyPr>
            <a:noAutofit/>
          </a:bodyPr>
          <a:lstStyle>
            <a:lvl1pPr>
              <a:defRPr sz="13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447751" y="2128776"/>
            <a:ext cx="3280472" cy="392112"/>
          </a:xfrm>
        </p:spPr>
        <p:txBody>
          <a:bodyPr>
            <a:noAutofit/>
          </a:bodyPr>
          <a:lstStyle>
            <a:lvl1pPr>
              <a:defRPr sz="13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68579" y="2520888"/>
            <a:ext cx="3280472" cy="3320175"/>
          </a:xfrm>
          <a:prstGeom prst="rect">
            <a:avLst/>
          </a:prstGeom>
        </p:spPr>
        <p:txBody>
          <a:bodyPr>
            <a:noAutofit/>
          </a:bodyPr>
          <a:lstStyle>
            <a:lvl1pPr>
              <a:defRPr sz="13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68579" y="2128776"/>
            <a:ext cx="3280472" cy="392112"/>
          </a:xfrm>
        </p:spPr>
        <p:txBody>
          <a:bodyPr>
            <a:noAutofit/>
          </a:bodyPr>
          <a:lstStyle>
            <a:lvl1pPr>
              <a:defRPr sz="1300"/>
            </a:lvl1pPr>
          </a:lstStyle>
          <a:p>
            <a:pPr lvl="0"/>
            <a:r>
              <a:rPr lang="en-US" noProof="0"/>
              <a:t>Click to edit Master text styles</a:t>
            </a:r>
          </a:p>
        </p:txBody>
      </p:sp>
      <p:sp>
        <p:nvSpPr>
          <p:cNvPr id="13" name="Title Placeholder 1">
            <a:extLst>
              <a:ext uri="{FF2B5EF4-FFF2-40B4-BE49-F238E27FC236}">
                <a16:creationId xmlns:a16="http://schemas.microsoft.com/office/drawing/2014/main" id="{72EF41B3-520A-3F79-B5C6-423FDF71F78E}"/>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4" name="Text Placeholder 7">
            <a:extLst>
              <a:ext uri="{FF2B5EF4-FFF2-40B4-BE49-F238E27FC236}">
                <a16:creationId xmlns:a16="http://schemas.microsoft.com/office/drawing/2014/main" id="{0440ED38-C3C6-0114-7327-71679CCA85AF}"/>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39792402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742948" y="2169000"/>
            <a:ext cx="2371313"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498090" y="2169000"/>
            <a:ext cx="2371312"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304746" y="2172647"/>
            <a:ext cx="2345068" cy="1242138"/>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103979" y="2169000"/>
            <a:ext cx="2345069"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742949" y="3429000"/>
            <a:ext cx="2371312" cy="2689695"/>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96404" y="3429000"/>
            <a:ext cx="2353410" cy="2689695"/>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498090" y="3429003"/>
            <a:ext cx="2372045" cy="2689694"/>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85158" y="3414785"/>
            <a:ext cx="2384870" cy="2702728"/>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722DE34B-2405-AC63-AF1A-A1DAFFE7F89E}"/>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6" name="Title Placeholder 1">
            <a:extLst>
              <a:ext uri="{FF2B5EF4-FFF2-40B4-BE49-F238E27FC236}">
                <a16:creationId xmlns:a16="http://schemas.microsoft.com/office/drawing/2014/main" id="{7883ACFC-098E-C8AE-3F23-8FDFFB8C4931}"/>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9620311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742949" y="2295951"/>
            <a:ext cx="1700695"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55128" y="2295951"/>
            <a:ext cx="3288000" cy="1778189"/>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a:t>Click to edit Master text styles</a:t>
            </a:r>
          </a:p>
          <a:p>
            <a:pPr lvl="1"/>
            <a:r>
              <a:rPr lang="en-US"/>
              <a:t>Second level</a:t>
            </a:r>
          </a:p>
        </p:txBody>
      </p:sp>
      <p:sp>
        <p:nvSpPr>
          <p:cNvPr id="30" name="Rectangle 29">
            <a:extLst>
              <a:ext uri="{FF2B5EF4-FFF2-40B4-BE49-F238E27FC236}">
                <a16:creationId xmlns:a16="http://schemas.microsoft.com/office/drawing/2014/main" id="{5DAFD084-463A-44C6-B882-24EE18CC2B98}"/>
              </a:ext>
            </a:extLst>
          </p:cNvPr>
          <p:cNvSpPr/>
          <p:nvPr/>
        </p:nvSpPr>
        <p:spPr>
          <a:xfrm>
            <a:off x="742949" y="2165999"/>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17" name="Text Placeholder 8">
            <a:extLst>
              <a:ext uri="{FF2B5EF4-FFF2-40B4-BE49-F238E27FC236}">
                <a16:creationId xmlns:a16="http://schemas.microsoft.com/office/drawing/2014/main" id="{DF8E9517-E16F-C52C-C781-7E42F246B44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8" name="Title Placeholder 1">
            <a:extLst>
              <a:ext uri="{FF2B5EF4-FFF2-40B4-BE49-F238E27FC236}">
                <a16:creationId xmlns:a16="http://schemas.microsoft.com/office/drawing/2014/main" id="{3332EBB4-9C1D-C1F8-ACD6-17D3589947C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20" name="Rectangle 19">
            <a:extLst>
              <a:ext uri="{FF2B5EF4-FFF2-40B4-BE49-F238E27FC236}">
                <a16:creationId xmlns:a16="http://schemas.microsoft.com/office/drawing/2014/main" id="{57116E5F-D845-F56C-F194-9703A4635EA7}"/>
              </a:ext>
            </a:extLst>
          </p:cNvPr>
          <p:cNvSpPr/>
          <p:nvPr/>
        </p:nvSpPr>
        <p:spPr>
          <a:xfrm>
            <a:off x="6235260" y="2159319"/>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Picture Placeholder 11">
            <a:extLst>
              <a:ext uri="{FF2B5EF4-FFF2-40B4-BE49-F238E27FC236}">
                <a16:creationId xmlns:a16="http://schemas.microsoft.com/office/drawing/2014/main" id="{EBEEDE95-337C-DFBF-34A3-37FEACE38940}"/>
              </a:ext>
            </a:extLst>
          </p:cNvPr>
          <p:cNvSpPr>
            <a:spLocks noGrp="1"/>
          </p:cNvSpPr>
          <p:nvPr>
            <p:ph type="pic" sz="quarter" idx="37"/>
          </p:nvPr>
        </p:nvSpPr>
        <p:spPr>
          <a:xfrm>
            <a:off x="6248874" y="2319489"/>
            <a:ext cx="1700695" cy="1476000"/>
          </a:xfrm>
        </p:spPr>
        <p:txBody>
          <a:bodyPr/>
          <a:lstStyle>
            <a:lvl1pPr algn="ctr">
              <a:defRPr/>
            </a:lvl1pPr>
          </a:lstStyle>
          <a:p>
            <a:r>
              <a:rPr lang="en-US"/>
              <a:t>Click icon to add picture</a:t>
            </a:r>
            <a:endParaRPr lang="en-GB"/>
          </a:p>
        </p:txBody>
      </p:sp>
      <p:sp>
        <p:nvSpPr>
          <p:cNvPr id="22" name="Text Placeholder 12">
            <a:extLst>
              <a:ext uri="{FF2B5EF4-FFF2-40B4-BE49-F238E27FC236}">
                <a16:creationId xmlns:a16="http://schemas.microsoft.com/office/drawing/2014/main" id="{7176AA26-03B1-1F7F-9C8E-CD604F05FAB0}"/>
              </a:ext>
            </a:extLst>
          </p:cNvPr>
          <p:cNvSpPr>
            <a:spLocks noGrp="1"/>
          </p:cNvSpPr>
          <p:nvPr>
            <p:ph type="body" sz="quarter" idx="38"/>
          </p:nvPr>
        </p:nvSpPr>
        <p:spPr>
          <a:xfrm>
            <a:off x="8161053" y="2319489"/>
            <a:ext cx="3288000" cy="1778189"/>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a:t>Click to edit Master text styles</a:t>
            </a:r>
          </a:p>
          <a:p>
            <a:pPr lvl="1"/>
            <a:r>
              <a:rPr lang="en-US"/>
              <a:t>Second level</a:t>
            </a:r>
          </a:p>
        </p:txBody>
      </p:sp>
      <p:sp>
        <p:nvSpPr>
          <p:cNvPr id="23" name="Picture Placeholder 11">
            <a:extLst>
              <a:ext uri="{FF2B5EF4-FFF2-40B4-BE49-F238E27FC236}">
                <a16:creationId xmlns:a16="http://schemas.microsoft.com/office/drawing/2014/main" id="{691A3F97-D45F-D2B9-743E-212C7281F172}"/>
              </a:ext>
            </a:extLst>
          </p:cNvPr>
          <p:cNvSpPr>
            <a:spLocks noGrp="1"/>
          </p:cNvSpPr>
          <p:nvPr>
            <p:ph type="pic" sz="quarter" idx="39"/>
          </p:nvPr>
        </p:nvSpPr>
        <p:spPr>
          <a:xfrm>
            <a:off x="742944" y="4400447"/>
            <a:ext cx="1700695" cy="1476000"/>
          </a:xfrm>
        </p:spPr>
        <p:txBody>
          <a:bodyPr/>
          <a:lstStyle>
            <a:lvl1pPr algn="ctr">
              <a:defRPr/>
            </a:lvl1pPr>
          </a:lstStyle>
          <a:p>
            <a:r>
              <a:rPr lang="en-US"/>
              <a:t>Click icon to add picture</a:t>
            </a:r>
            <a:endParaRPr lang="en-GB"/>
          </a:p>
        </p:txBody>
      </p:sp>
      <p:sp>
        <p:nvSpPr>
          <p:cNvPr id="24" name="Text Placeholder 12">
            <a:extLst>
              <a:ext uri="{FF2B5EF4-FFF2-40B4-BE49-F238E27FC236}">
                <a16:creationId xmlns:a16="http://schemas.microsoft.com/office/drawing/2014/main" id="{1F938DEC-5DEB-1E24-8858-E7833805A9A7}"/>
              </a:ext>
            </a:extLst>
          </p:cNvPr>
          <p:cNvSpPr>
            <a:spLocks noGrp="1"/>
          </p:cNvSpPr>
          <p:nvPr>
            <p:ph type="body" sz="quarter" idx="40"/>
          </p:nvPr>
        </p:nvSpPr>
        <p:spPr>
          <a:xfrm>
            <a:off x="2655123" y="4400447"/>
            <a:ext cx="3288000" cy="1767971"/>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a:t>Click to edit Master text styles</a:t>
            </a:r>
          </a:p>
          <a:p>
            <a:pPr lvl="1"/>
            <a:r>
              <a:rPr lang="en-US"/>
              <a:t>Second level</a:t>
            </a:r>
          </a:p>
        </p:txBody>
      </p:sp>
      <p:sp>
        <p:nvSpPr>
          <p:cNvPr id="25" name="Rectangle 24">
            <a:extLst>
              <a:ext uri="{FF2B5EF4-FFF2-40B4-BE49-F238E27FC236}">
                <a16:creationId xmlns:a16="http://schemas.microsoft.com/office/drawing/2014/main" id="{3DD3110B-C31F-6681-1BC5-E43EAFE58AC3}"/>
              </a:ext>
            </a:extLst>
          </p:cNvPr>
          <p:cNvSpPr/>
          <p:nvPr/>
        </p:nvSpPr>
        <p:spPr>
          <a:xfrm>
            <a:off x="742944" y="4270495"/>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6" name="Rectangle 25">
            <a:extLst>
              <a:ext uri="{FF2B5EF4-FFF2-40B4-BE49-F238E27FC236}">
                <a16:creationId xmlns:a16="http://schemas.microsoft.com/office/drawing/2014/main" id="{E7F0FAF4-9790-42AC-EE49-AA764B285BD4}"/>
              </a:ext>
            </a:extLst>
          </p:cNvPr>
          <p:cNvSpPr/>
          <p:nvPr/>
        </p:nvSpPr>
        <p:spPr>
          <a:xfrm>
            <a:off x="6235255" y="4263815"/>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7" name="Picture Placeholder 11">
            <a:extLst>
              <a:ext uri="{FF2B5EF4-FFF2-40B4-BE49-F238E27FC236}">
                <a16:creationId xmlns:a16="http://schemas.microsoft.com/office/drawing/2014/main" id="{29A8F11F-8B3D-1D93-3746-250161DB6D4E}"/>
              </a:ext>
            </a:extLst>
          </p:cNvPr>
          <p:cNvSpPr>
            <a:spLocks noGrp="1"/>
          </p:cNvSpPr>
          <p:nvPr>
            <p:ph type="pic" sz="quarter" idx="41"/>
          </p:nvPr>
        </p:nvSpPr>
        <p:spPr>
          <a:xfrm>
            <a:off x="6248869" y="4423985"/>
            <a:ext cx="1700695" cy="1476000"/>
          </a:xfrm>
        </p:spPr>
        <p:txBody>
          <a:bodyPr/>
          <a:lstStyle>
            <a:lvl1pPr algn="ctr">
              <a:defRPr/>
            </a:lvl1pPr>
          </a:lstStyle>
          <a:p>
            <a:r>
              <a:rPr lang="en-US"/>
              <a:t>Click icon to add picture</a:t>
            </a:r>
            <a:endParaRPr lang="en-GB"/>
          </a:p>
        </p:txBody>
      </p:sp>
      <p:sp>
        <p:nvSpPr>
          <p:cNvPr id="34" name="Text Placeholder 12">
            <a:extLst>
              <a:ext uri="{FF2B5EF4-FFF2-40B4-BE49-F238E27FC236}">
                <a16:creationId xmlns:a16="http://schemas.microsoft.com/office/drawing/2014/main" id="{FF0646DB-953A-E833-8778-479E9E7D93A7}"/>
              </a:ext>
            </a:extLst>
          </p:cNvPr>
          <p:cNvSpPr>
            <a:spLocks noGrp="1"/>
          </p:cNvSpPr>
          <p:nvPr>
            <p:ph type="body" sz="quarter" idx="42"/>
          </p:nvPr>
        </p:nvSpPr>
        <p:spPr>
          <a:xfrm>
            <a:off x="8161048" y="4423985"/>
            <a:ext cx="3288000" cy="1744433"/>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884676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742949" y="2336593"/>
            <a:ext cx="5213793" cy="3778457"/>
          </a:xfrm>
        </p:spPr>
        <p:txBody>
          <a:bodyPr>
            <a:noAutofit/>
          </a:bodyPr>
          <a:lstStyle>
            <a:lvl1pPr marL="0" indent="0" algn="l">
              <a:spcAft>
                <a:spcPts val="750"/>
              </a:spcAft>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2336595"/>
            <a:ext cx="5213793" cy="3778455"/>
          </a:xfrm>
        </p:spPr>
        <p:txBody>
          <a:bodyPr>
            <a:noAutofit/>
          </a:bodyPr>
          <a:lstStyle>
            <a:lvl1pPr marL="0" indent="0" algn="l">
              <a:spcAft>
                <a:spcPts val="750"/>
              </a:spcAft>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29"/>
          <p:cNvSpPr>
            <a:spLocks noGrp="1"/>
          </p:cNvSpPr>
          <p:nvPr>
            <p:ph type="pic" sz="quarter" idx="19" hasCustomPrompt="1"/>
          </p:nvPr>
        </p:nvSpPr>
        <p:spPr>
          <a:xfrm>
            <a:off x="4746535" y="2343240"/>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204889" y="2340350"/>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0" name="Text Placeholder 8">
            <a:extLst>
              <a:ext uri="{FF2B5EF4-FFF2-40B4-BE49-F238E27FC236}">
                <a16:creationId xmlns:a16="http://schemas.microsoft.com/office/drawing/2014/main" id="{12E053AD-92A6-4F54-B9B5-F3BFBCEABC5B}"/>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1" name="Title Placeholder 1">
            <a:extLst>
              <a:ext uri="{FF2B5EF4-FFF2-40B4-BE49-F238E27FC236}">
                <a16:creationId xmlns:a16="http://schemas.microsoft.com/office/drawing/2014/main" id="{064E8361-2568-254F-FFEB-4C67871FB30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2" name="Rectangle 11">
            <a:extLst>
              <a:ext uri="{FF2B5EF4-FFF2-40B4-BE49-F238E27FC236}">
                <a16:creationId xmlns:a16="http://schemas.microsoft.com/office/drawing/2014/main" id="{CA8435EF-13AA-F11D-90A5-D6F33B0EB2FF}"/>
              </a:ext>
            </a:extLst>
          </p:cNvPr>
          <p:cNvSpPr/>
          <p:nvPr/>
        </p:nvSpPr>
        <p:spPr>
          <a:xfrm>
            <a:off x="742948" y="2155001"/>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13" name="Rectangle 12">
            <a:extLst>
              <a:ext uri="{FF2B5EF4-FFF2-40B4-BE49-F238E27FC236}">
                <a16:creationId xmlns:a16="http://schemas.microsoft.com/office/drawing/2014/main" id="{CD9385E1-0BB6-7C2C-095F-666DE5E48C9E}"/>
              </a:ext>
            </a:extLst>
          </p:cNvPr>
          <p:cNvSpPr/>
          <p:nvPr/>
        </p:nvSpPr>
        <p:spPr>
          <a:xfrm>
            <a:off x="6235257" y="2155001"/>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8615355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6666271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ircle with text">
    <p:bg bwMode="gray">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68220B9-53D3-434F-999D-90F07DAA2325}"/>
              </a:ext>
            </a:extLst>
          </p:cNvPr>
          <p:cNvGrpSpPr>
            <a:grpSpLocks noChangeAspect="1"/>
          </p:cNvGrpSpPr>
          <p:nvPr/>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pic>
        <p:nvPicPr>
          <p:cNvPr id="16" name="Picture 15">
            <a:extLst>
              <a:ext uri="{FF2B5EF4-FFF2-40B4-BE49-F238E27FC236}">
                <a16:creationId xmlns:a16="http://schemas.microsoft.com/office/drawing/2014/main" id="{DCBA673F-4C4D-4F82-4164-AFF1C6EAF4A7}"/>
              </a:ext>
            </a:extLst>
          </p:cNvPr>
          <p:cNvPicPr>
            <a:picLocks noChangeAspect="1"/>
          </p:cNvPicPr>
          <p:nvPr/>
        </p:nvPicPr>
        <p:blipFill>
          <a:blip r:embed="rId2"/>
          <a:srcRect/>
          <a:stretch/>
        </p:blipFill>
        <p:spPr>
          <a:xfrm>
            <a:off x="3351143" y="684143"/>
            <a:ext cx="5489713" cy="5489713"/>
          </a:xfrm>
          <a:prstGeom prst="rect">
            <a:avLst/>
          </a:prstGeom>
        </p:spPr>
      </p:pic>
      <p:sp>
        <p:nvSpPr>
          <p:cNvPr id="27" name="Text Placeholder 4">
            <a:extLst>
              <a:ext uri="{FF2B5EF4-FFF2-40B4-BE49-F238E27FC236}">
                <a16:creationId xmlns:a16="http://schemas.microsoft.com/office/drawing/2014/main" id="{64CBAE46-8A4B-50FD-15F4-1E2A890B21C9}"/>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8" name="Title 1">
            <a:extLst>
              <a:ext uri="{FF2B5EF4-FFF2-40B4-BE49-F238E27FC236}">
                <a16:creationId xmlns:a16="http://schemas.microsoft.com/office/drawing/2014/main" id="{FAF57C14-5B45-6C0B-5B52-BD0915EC6D03}"/>
              </a:ext>
            </a:extLst>
          </p:cNvPr>
          <p:cNvSpPr>
            <a:spLocks noGrp="1"/>
          </p:cNvSpPr>
          <p:nvPr>
            <p:ph type="ctrTitle"/>
          </p:nvPr>
        </p:nvSpPr>
        <p:spPr bwMode="gray">
          <a:xfrm>
            <a:off x="463297" y="5186209"/>
            <a:ext cx="3422904"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pic>
        <p:nvPicPr>
          <p:cNvPr id="30" name="Picture 29" descr="Shape&#10;&#10;Description automatically generated with medium confidence">
            <a:extLst>
              <a:ext uri="{FF2B5EF4-FFF2-40B4-BE49-F238E27FC236}">
                <a16:creationId xmlns:a16="http://schemas.microsoft.com/office/drawing/2014/main" id="{88773276-BF03-EBF6-63F2-F5D1BDD35671}"/>
              </a:ext>
            </a:extLst>
          </p:cNvPr>
          <p:cNvPicPr>
            <a:picLocks noChangeAspect="1"/>
          </p:cNvPicPr>
          <p:nvPr/>
        </p:nvPicPr>
        <p:blipFill>
          <a:blip r:embed="rId3"/>
          <a:stretch>
            <a:fillRect/>
          </a:stretch>
        </p:blipFill>
        <p:spPr>
          <a:xfrm>
            <a:off x="9194496" y="355089"/>
            <a:ext cx="2563790" cy="404429"/>
          </a:xfrm>
          <a:prstGeom prst="rect">
            <a:avLst/>
          </a:prstGeom>
        </p:spPr>
      </p:pic>
    </p:spTree>
    <p:extLst>
      <p:ext uri="{BB962C8B-B14F-4D97-AF65-F5344CB8AC3E}">
        <p14:creationId xmlns:p14="http://schemas.microsoft.com/office/powerpoint/2010/main" val="2707734310"/>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subtitle w/ breadcrumb">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7413A53F-D287-8353-A4EA-B4E2CB9FD923}"/>
              </a:ext>
            </a:extLst>
          </p:cNvPr>
          <p:cNvSpPr>
            <a:spLocks noGrp="1"/>
          </p:cNvSpPr>
          <p:nvPr>
            <p:ph type="body" sz="quarter" idx="15" hasCustomPrompt="1"/>
          </p:nvPr>
        </p:nvSpPr>
        <p:spPr>
          <a:xfrm>
            <a:off x="739140" y="354223"/>
            <a:ext cx="10706100" cy="224221"/>
          </a:xfrm>
        </p:spPr>
        <p:txBody>
          <a:bodyPr vert="horz" lIns="0" tIns="0" rIns="0" bIns="0" rtlCol="0">
            <a:noAutofit/>
          </a:bodyPr>
          <a:lstStyle>
            <a:lvl1pPr marL="0" indent="0">
              <a:buNone/>
              <a:defRPr lang="en-US" sz="900" b="1" kern="0" cap="all" spc="250" baseline="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r>
              <a:rPr lang="en-US"/>
              <a:t>BREADCRUMBS</a:t>
            </a:r>
          </a:p>
        </p:txBody>
      </p:sp>
      <p:sp>
        <p:nvSpPr>
          <p:cNvPr id="5" name="Text Placeholder 8">
            <a:extLst>
              <a:ext uri="{FF2B5EF4-FFF2-40B4-BE49-F238E27FC236}">
                <a16:creationId xmlns:a16="http://schemas.microsoft.com/office/drawing/2014/main" id="{DCF63700-FBA2-CF01-6528-DC6F05D8F9EA}"/>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8" name="Title Placeholder 1">
            <a:extLst>
              <a:ext uri="{FF2B5EF4-FFF2-40B4-BE49-F238E27FC236}">
                <a16:creationId xmlns:a16="http://schemas.microsoft.com/office/drawing/2014/main" id="{B9045E9B-0460-8E4E-671F-17BF178E83E8}"/>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23868032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mp; subtitle">
    <p:bg>
      <p:bgPr>
        <a:solidFill>
          <a:schemeClr val="tx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839235CB-13A9-5EB9-9C80-A4F0D18ED97F}"/>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8" name="Title Placeholder 1">
            <a:extLst>
              <a:ext uri="{FF2B5EF4-FFF2-40B4-BE49-F238E27FC236}">
                <a16:creationId xmlns:a16="http://schemas.microsoft.com/office/drawing/2014/main" id="{ED321E53-B518-16D3-9E04-A67B7A4705D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7" name="TextBox 6">
            <a:extLst>
              <a:ext uri="{FF2B5EF4-FFF2-40B4-BE49-F238E27FC236}">
                <a16:creationId xmlns:a16="http://schemas.microsoft.com/office/drawing/2014/main" id="{7E1579A2-E963-1E29-7F71-0B3DF25D501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7643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Title &amp; subtitle w/ breadcrumb">
    <p:bg>
      <p:bgPr>
        <a:solidFill>
          <a:schemeClr val="tx1"/>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14EE4D60-ADDD-C323-72B1-A8F3E521BC91}"/>
              </a:ext>
            </a:extLst>
          </p:cNvPr>
          <p:cNvSpPr>
            <a:spLocks noGrp="1"/>
          </p:cNvSpPr>
          <p:nvPr>
            <p:ph type="body" sz="quarter" idx="15" hasCustomPrompt="1"/>
          </p:nvPr>
        </p:nvSpPr>
        <p:spPr>
          <a:xfrm>
            <a:off x="739140" y="354223"/>
            <a:ext cx="10706100" cy="224221"/>
          </a:xfrm>
        </p:spPr>
        <p:txBody>
          <a:bodyPr vert="horz" lIns="0" tIns="0" rIns="0" bIns="0" rtlCol="0">
            <a:noAutofit/>
          </a:bodyPr>
          <a:lstStyle>
            <a:lvl1pPr marL="0" indent="0">
              <a:buNone/>
              <a:defRPr lang="en-US" sz="900" b="1" kern="0" cap="all" spc="250" baseline="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r>
              <a:rPr lang="en-US"/>
              <a:t>BREADCRUMBS</a:t>
            </a:r>
          </a:p>
        </p:txBody>
      </p:sp>
      <p:sp>
        <p:nvSpPr>
          <p:cNvPr id="9" name="Text Placeholder 8">
            <a:extLst>
              <a:ext uri="{FF2B5EF4-FFF2-40B4-BE49-F238E27FC236}">
                <a16:creationId xmlns:a16="http://schemas.microsoft.com/office/drawing/2014/main" id="{8CC4402E-F90F-E6EE-C6F4-30905F97F9E7}"/>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0" name="Title Placeholder 1">
            <a:extLst>
              <a:ext uri="{FF2B5EF4-FFF2-40B4-BE49-F238E27FC236}">
                <a16:creationId xmlns:a16="http://schemas.microsoft.com/office/drawing/2014/main" id="{26122806-9EF3-4CCF-EF4A-96492F2CB139}"/>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6" name="TextBox 5">
            <a:extLst>
              <a:ext uri="{FF2B5EF4-FFF2-40B4-BE49-F238E27FC236}">
                <a16:creationId xmlns:a16="http://schemas.microsoft.com/office/drawing/2014/main" id="{49730F3D-2677-0222-FBF3-61D22C32CFE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51769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Title &amp; subtitle">
    <p:bg>
      <p:bgPr>
        <a:solidFill>
          <a:schemeClr val="tx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839235CB-13A9-5EB9-9C80-A4F0D18ED97F}"/>
              </a:ext>
            </a:extLst>
          </p:cNvPr>
          <p:cNvSpPr>
            <a:spLocks noGrp="1"/>
          </p:cNvSpPr>
          <p:nvPr>
            <p:ph type="body" sz="quarter" idx="22" hasCustomPrompt="1"/>
          </p:nvPr>
        </p:nvSpPr>
        <p:spPr>
          <a:xfrm>
            <a:off x="742950" y="3050372"/>
            <a:ext cx="3012186"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8" name="Title Placeholder 1">
            <a:extLst>
              <a:ext uri="{FF2B5EF4-FFF2-40B4-BE49-F238E27FC236}">
                <a16:creationId xmlns:a16="http://schemas.microsoft.com/office/drawing/2014/main" id="{ED321E53-B518-16D3-9E04-A67B7A4705DF}"/>
              </a:ext>
            </a:extLst>
          </p:cNvPr>
          <p:cNvSpPr>
            <a:spLocks noGrp="1"/>
          </p:cNvSpPr>
          <p:nvPr>
            <p:ph type="title" hasCustomPrompt="1"/>
          </p:nvPr>
        </p:nvSpPr>
        <p:spPr>
          <a:xfrm>
            <a:off x="742950" y="1727768"/>
            <a:ext cx="3012186"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7" name="TextBox 6">
            <a:extLst>
              <a:ext uri="{FF2B5EF4-FFF2-40B4-BE49-F238E27FC236}">
                <a16:creationId xmlns:a16="http://schemas.microsoft.com/office/drawing/2014/main" id="{7E1579A2-E963-1E29-7F71-0B3DF25D501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1130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D2EBC6F-831C-033F-1EF3-B57867C1559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40336967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7" name="Text Placeholder 8">
            <a:extLst>
              <a:ext uri="{FF2B5EF4-FFF2-40B4-BE49-F238E27FC236}">
                <a16:creationId xmlns:a16="http://schemas.microsoft.com/office/drawing/2014/main" id="{7AACCD3C-BC8A-BA90-B844-1EEEDAB45E56}"/>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8" name="Title Placeholder 1">
            <a:extLst>
              <a:ext uri="{FF2B5EF4-FFF2-40B4-BE49-F238E27FC236}">
                <a16:creationId xmlns:a16="http://schemas.microsoft.com/office/drawing/2014/main" id="{C5102D2F-84F0-CBB5-A883-489C541C6DA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8506571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742950" y="2128776"/>
            <a:ext cx="10706100" cy="3986274"/>
          </a:xfrm>
          <a:prstGeom prst="rect">
            <a:avLst/>
          </a:prstGeom>
        </p:spPr>
        <p:txBody>
          <a:bodyPr vert="horz" lIns="0" tIns="0" rIns="0" bIns="0" rtlCol="0">
            <a:noAutofit/>
          </a:bodyPr>
          <a:lstStyle>
            <a:lvl1pPr>
              <a:defRPr sz="1300"/>
            </a:lvl1pPr>
            <a:lvl2pPr>
              <a:defRPr sz="1300"/>
            </a:lvl2pPr>
            <a:lvl3pPr>
              <a:defRPr sz="1300"/>
            </a:lvl3pPr>
            <a:lvl4pPr>
              <a:defRPr sz="1300"/>
            </a:lvl4pPr>
            <a:lvl5pPr>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0478162-772D-896D-0EFF-75B1B0FF7E63}"/>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8" name="Title Placeholder 1">
            <a:extLst>
              <a:ext uri="{FF2B5EF4-FFF2-40B4-BE49-F238E27FC236}">
                <a16:creationId xmlns:a16="http://schemas.microsoft.com/office/drawing/2014/main" id="{8F1536BB-C9D6-CD0A-E2B7-F2423C26A3E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5234393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742950" y="2371288"/>
            <a:ext cx="3270251" cy="3754524"/>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459730" y="2371286"/>
            <a:ext cx="3270251" cy="3754524"/>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2371289"/>
            <a:ext cx="3270250" cy="3754522"/>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Rectangle 19">
            <a:extLst>
              <a:ext uri="{FF2B5EF4-FFF2-40B4-BE49-F238E27FC236}">
                <a16:creationId xmlns:a16="http://schemas.microsoft.com/office/drawing/2014/main" id="{221E1916-39D6-44A9-8C07-60C8660A0953}"/>
              </a:ext>
            </a:extLst>
          </p:cNvPr>
          <p:cNvSpPr/>
          <p:nvPr/>
        </p:nvSpPr>
        <p:spPr>
          <a:xfrm>
            <a:off x="742949" y="2139538"/>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14" name="Text Placeholder 8">
            <a:extLst>
              <a:ext uri="{FF2B5EF4-FFF2-40B4-BE49-F238E27FC236}">
                <a16:creationId xmlns:a16="http://schemas.microsoft.com/office/drawing/2014/main" id="{C31AE9D4-3A4F-8CAC-5C6F-9B4565C09C2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5" name="Title Placeholder 1">
            <a:extLst>
              <a:ext uri="{FF2B5EF4-FFF2-40B4-BE49-F238E27FC236}">
                <a16:creationId xmlns:a16="http://schemas.microsoft.com/office/drawing/2014/main" id="{550E887F-EB1A-B27F-53DC-ADB4527BD8A0}"/>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6" name="Rectangle 15">
            <a:extLst>
              <a:ext uri="{FF2B5EF4-FFF2-40B4-BE49-F238E27FC236}">
                <a16:creationId xmlns:a16="http://schemas.microsoft.com/office/drawing/2014/main" id="{59C04A29-223E-2A1B-5583-D855A72F23DF}"/>
              </a:ext>
            </a:extLst>
          </p:cNvPr>
          <p:cNvSpPr/>
          <p:nvPr/>
        </p:nvSpPr>
        <p:spPr>
          <a:xfrm>
            <a:off x="4459729" y="2139538"/>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17" name="Rectangle 16">
            <a:extLst>
              <a:ext uri="{FF2B5EF4-FFF2-40B4-BE49-F238E27FC236}">
                <a16:creationId xmlns:a16="http://schemas.microsoft.com/office/drawing/2014/main" id="{CECF2716-F9A1-80E9-DB78-D33FB11F3356}"/>
              </a:ext>
            </a:extLst>
          </p:cNvPr>
          <p:cNvSpPr/>
          <p:nvPr/>
        </p:nvSpPr>
        <p:spPr>
          <a:xfrm>
            <a:off x="8176509" y="2144546"/>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422957767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742949" y="2876550"/>
            <a:ext cx="2428876" cy="3238500"/>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273202" y="2860857"/>
            <a:ext cx="2428876" cy="3238500"/>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526230" y="2876550"/>
            <a:ext cx="2428876" cy="3238499"/>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20174" y="2860858"/>
            <a:ext cx="2428876" cy="3254192"/>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29EC2D54-5655-3FC9-3D80-3CBD60BA0999}"/>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0" name="Title Placeholder 1">
            <a:extLst>
              <a:ext uri="{FF2B5EF4-FFF2-40B4-BE49-F238E27FC236}">
                <a16:creationId xmlns:a16="http://schemas.microsoft.com/office/drawing/2014/main" id="{205E364A-1DE2-C916-2B4A-DC5B99A02E1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35289519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 column icon green">
    <p:bg>
      <p:bgPr>
        <a:solidFill>
          <a:schemeClr val="accent2"/>
        </a:solidFill>
        <a:effectLst/>
      </p:bgPr>
    </p:bg>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099F96BF-6E3D-65D2-F5C4-DB4117BA555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7" name="Title Placeholder 1">
            <a:extLst>
              <a:ext uri="{FF2B5EF4-FFF2-40B4-BE49-F238E27FC236}">
                <a16:creationId xmlns:a16="http://schemas.microsoft.com/office/drawing/2014/main" id="{1F4FE339-B7DE-8F0D-CE83-6CE7C632945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22" name="Text Placeholder 8">
            <a:extLst>
              <a:ext uri="{FF2B5EF4-FFF2-40B4-BE49-F238E27FC236}">
                <a16:creationId xmlns:a16="http://schemas.microsoft.com/office/drawing/2014/main" id="{019465B6-CAD0-0474-C23A-3C355570A3B0}"/>
              </a:ext>
            </a:extLst>
          </p:cNvPr>
          <p:cNvSpPr>
            <a:spLocks noGrp="1"/>
          </p:cNvSpPr>
          <p:nvPr>
            <p:ph type="body" sz="quarter" idx="17"/>
          </p:nvPr>
        </p:nvSpPr>
        <p:spPr>
          <a:xfrm>
            <a:off x="742949" y="2876550"/>
            <a:ext cx="2428876" cy="3238500"/>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Text Placeholder 8">
            <a:extLst>
              <a:ext uri="{FF2B5EF4-FFF2-40B4-BE49-F238E27FC236}">
                <a16:creationId xmlns:a16="http://schemas.microsoft.com/office/drawing/2014/main" id="{EB56FE0D-E16E-160B-A56D-2C763BFA3925}"/>
              </a:ext>
            </a:extLst>
          </p:cNvPr>
          <p:cNvSpPr>
            <a:spLocks noGrp="1"/>
          </p:cNvSpPr>
          <p:nvPr>
            <p:ph type="body" sz="quarter" idx="18"/>
          </p:nvPr>
        </p:nvSpPr>
        <p:spPr>
          <a:xfrm>
            <a:off x="6273202" y="2860857"/>
            <a:ext cx="2428876" cy="3238500"/>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8">
            <a:extLst>
              <a:ext uri="{FF2B5EF4-FFF2-40B4-BE49-F238E27FC236}">
                <a16:creationId xmlns:a16="http://schemas.microsoft.com/office/drawing/2014/main" id="{60D1307A-47BB-6626-83D6-3176B34A97CF}"/>
              </a:ext>
            </a:extLst>
          </p:cNvPr>
          <p:cNvSpPr>
            <a:spLocks noGrp="1"/>
          </p:cNvSpPr>
          <p:nvPr>
            <p:ph type="body" sz="quarter" idx="19"/>
          </p:nvPr>
        </p:nvSpPr>
        <p:spPr>
          <a:xfrm>
            <a:off x="3526230" y="2876550"/>
            <a:ext cx="2428876" cy="3238499"/>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B5AEEB64-CD06-DFF1-8540-2644F4A0C6C2}"/>
              </a:ext>
            </a:extLst>
          </p:cNvPr>
          <p:cNvSpPr>
            <a:spLocks noGrp="1"/>
          </p:cNvSpPr>
          <p:nvPr>
            <p:ph type="body" sz="quarter" idx="20"/>
          </p:nvPr>
        </p:nvSpPr>
        <p:spPr>
          <a:xfrm>
            <a:off x="9020174" y="2860858"/>
            <a:ext cx="2428876" cy="3254192"/>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Box 8">
            <a:extLst>
              <a:ext uri="{FF2B5EF4-FFF2-40B4-BE49-F238E27FC236}">
                <a16:creationId xmlns:a16="http://schemas.microsoft.com/office/drawing/2014/main" id="{1A6C6286-A172-8565-22C4-177D82A488A6}"/>
              </a:ext>
            </a:extLst>
          </p:cNvPr>
          <p:cNvSpPr txBox="1"/>
          <p:nvPr/>
        </p:nvSpPr>
        <p:spPr>
          <a:xfrm>
            <a:off x="8825948" y="6486525"/>
            <a:ext cx="2623104" cy="103875"/>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For information contact Deloitte Global.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513533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DC92E6-4056-872B-36F1-E0406F4473A0}"/>
              </a:ext>
            </a:extLst>
          </p:cNvPr>
          <p:cNvSpPr>
            <a:spLocks noGrp="1"/>
          </p:cNvSpPr>
          <p:nvPr>
            <p:ph type="title"/>
          </p:nvPr>
        </p:nvSpPr>
        <p:spPr bwMode="gray">
          <a:xfrm>
            <a:off x="4518836" y="1724001"/>
            <a:ext cx="6930215" cy="1592403"/>
          </a:xfrm>
          <a:prstGeom prst="rect">
            <a:avLst/>
          </a:prstGeom>
        </p:spPr>
        <p:txBody>
          <a:bodyPr anchor="b"/>
          <a:lstStyle>
            <a:lvl1pPr>
              <a:lnSpc>
                <a:spcPct val="95000"/>
              </a:lnSpc>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5" name="Text Placeholder 2">
            <a:extLst>
              <a:ext uri="{FF2B5EF4-FFF2-40B4-BE49-F238E27FC236}">
                <a16:creationId xmlns:a16="http://schemas.microsoft.com/office/drawing/2014/main" id="{39093206-EAC0-611A-622C-1D012B84D247}"/>
              </a:ext>
            </a:extLst>
          </p:cNvPr>
          <p:cNvSpPr>
            <a:spLocks noGrp="1"/>
          </p:cNvSpPr>
          <p:nvPr>
            <p:ph type="body" idx="1"/>
          </p:nvPr>
        </p:nvSpPr>
        <p:spPr bwMode="gray">
          <a:xfrm>
            <a:off x="4518836" y="3471532"/>
            <a:ext cx="6930216" cy="1566532"/>
          </a:xfrm>
        </p:spPr>
        <p:txBody>
          <a:bodyPr lIns="0" tIns="0" rIns="0" bIns="0">
            <a:noAutofit/>
          </a:bodyPr>
          <a:lstStyle>
            <a:lvl1pPr marL="0" indent="0">
              <a:lnSpc>
                <a:spcPct val="95000"/>
              </a:lnSpc>
              <a:spcAft>
                <a:spcPts val="0"/>
              </a:spcAft>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87791502"/>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213532" y="2282428"/>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2271245"/>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742950" y="2269583"/>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2260969"/>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 name="Rectangle 32">
            <a:extLst>
              <a:ext uri="{FF2B5EF4-FFF2-40B4-BE49-F238E27FC236}">
                <a16:creationId xmlns:a16="http://schemas.microsoft.com/office/drawing/2014/main" id="{9D3E3D5E-69E0-409C-B43B-3D03BAF8E640}"/>
              </a:ext>
            </a:extLst>
          </p:cNvPr>
          <p:cNvSpPr/>
          <p:nvPr/>
        </p:nvSpPr>
        <p:spPr>
          <a:xfrm>
            <a:off x="734307" y="2128776"/>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19" name="Text Placeholder 8">
            <a:extLst>
              <a:ext uri="{FF2B5EF4-FFF2-40B4-BE49-F238E27FC236}">
                <a16:creationId xmlns:a16="http://schemas.microsoft.com/office/drawing/2014/main" id="{09447991-96C1-0BAA-A078-620285DD7013}"/>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20" name="Title Placeholder 1">
            <a:extLst>
              <a:ext uri="{FF2B5EF4-FFF2-40B4-BE49-F238E27FC236}">
                <a16:creationId xmlns:a16="http://schemas.microsoft.com/office/drawing/2014/main" id="{BA18EA23-281D-EE99-ABB4-64BECF47F935}"/>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21" name="Rectangle 20">
            <a:extLst>
              <a:ext uri="{FF2B5EF4-FFF2-40B4-BE49-F238E27FC236}">
                <a16:creationId xmlns:a16="http://schemas.microsoft.com/office/drawing/2014/main" id="{62DDACC0-76C6-E053-861A-6B189646AF11}"/>
              </a:ext>
            </a:extLst>
          </p:cNvPr>
          <p:cNvSpPr/>
          <p:nvPr/>
        </p:nvSpPr>
        <p:spPr>
          <a:xfrm>
            <a:off x="6230936" y="2136977"/>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Picture Placeholder 29">
            <a:extLst>
              <a:ext uri="{FF2B5EF4-FFF2-40B4-BE49-F238E27FC236}">
                <a16:creationId xmlns:a16="http://schemas.microsoft.com/office/drawing/2014/main" id="{521E9A4E-FA34-3F58-8BA6-FE746962008D}"/>
              </a:ext>
            </a:extLst>
          </p:cNvPr>
          <p:cNvSpPr>
            <a:spLocks noGrp="1"/>
          </p:cNvSpPr>
          <p:nvPr>
            <p:ph type="pic" sz="quarter" idx="37" hasCustomPrompt="1"/>
          </p:nvPr>
        </p:nvSpPr>
        <p:spPr>
          <a:xfrm>
            <a:off x="10222175" y="4276697"/>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3" name="Picture Placeholder 29">
            <a:extLst>
              <a:ext uri="{FF2B5EF4-FFF2-40B4-BE49-F238E27FC236}">
                <a16:creationId xmlns:a16="http://schemas.microsoft.com/office/drawing/2014/main" id="{55A06A05-53F8-E9FE-DEE2-9C2C789A81D2}"/>
              </a:ext>
            </a:extLst>
          </p:cNvPr>
          <p:cNvSpPr>
            <a:spLocks noGrp="1"/>
          </p:cNvSpPr>
          <p:nvPr>
            <p:ph type="pic" sz="quarter" idx="38" hasCustomPrompt="1"/>
          </p:nvPr>
        </p:nvSpPr>
        <p:spPr>
          <a:xfrm>
            <a:off x="4743792" y="426551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4" name="Text Placeholder 8">
            <a:extLst>
              <a:ext uri="{FF2B5EF4-FFF2-40B4-BE49-F238E27FC236}">
                <a16:creationId xmlns:a16="http://schemas.microsoft.com/office/drawing/2014/main" id="{6A4732CB-E5AC-2104-3C7E-70BC75799471}"/>
              </a:ext>
            </a:extLst>
          </p:cNvPr>
          <p:cNvSpPr>
            <a:spLocks noGrp="1"/>
          </p:cNvSpPr>
          <p:nvPr>
            <p:ph type="body" sz="quarter" idx="39"/>
          </p:nvPr>
        </p:nvSpPr>
        <p:spPr>
          <a:xfrm>
            <a:off x="751593" y="4263852"/>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35577C70-BAF0-B0BA-9368-30979E327E8E}"/>
              </a:ext>
            </a:extLst>
          </p:cNvPr>
          <p:cNvSpPr>
            <a:spLocks noGrp="1"/>
          </p:cNvSpPr>
          <p:nvPr>
            <p:ph type="body" sz="quarter" idx="40"/>
          </p:nvPr>
        </p:nvSpPr>
        <p:spPr>
          <a:xfrm>
            <a:off x="6265685" y="4255238"/>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Rectangle 25">
            <a:extLst>
              <a:ext uri="{FF2B5EF4-FFF2-40B4-BE49-F238E27FC236}">
                <a16:creationId xmlns:a16="http://schemas.microsoft.com/office/drawing/2014/main" id="{4EE129EF-C776-1FFD-8130-72CAADF1CD01}"/>
              </a:ext>
            </a:extLst>
          </p:cNvPr>
          <p:cNvSpPr/>
          <p:nvPr/>
        </p:nvSpPr>
        <p:spPr>
          <a:xfrm>
            <a:off x="742950" y="4123045"/>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7" name="Rectangle 26">
            <a:extLst>
              <a:ext uri="{FF2B5EF4-FFF2-40B4-BE49-F238E27FC236}">
                <a16:creationId xmlns:a16="http://schemas.microsoft.com/office/drawing/2014/main" id="{5C177298-2029-35C5-E09E-8597008900A2}"/>
              </a:ext>
            </a:extLst>
          </p:cNvPr>
          <p:cNvSpPr/>
          <p:nvPr/>
        </p:nvSpPr>
        <p:spPr>
          <a:xfrm>
            <a:off x="6239579" y="4131246"/>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286926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278019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lstStyle>
            <a:lvl1pPr algn="ctr">
              <a:defRPr sz="675">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9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542523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End slide Black">
    <p:bg>
      <p:bgPr>
        <a:solidFill>
          <a:schemeClr val="tx1"/>
        </a:solidFill>
        <a:effectLst/>
      </p:bgPr>
    </p:bg>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222B3FDB-DD6B-BE94-F936-49C72E781578}"/>
              </a:ext>
            </a:extLst>
          </p:cNvPr>
          <p:cNvPicPr>
            <a:picLocks noChangeAspect="1"/>
          </p:cNvPicPr>
          <p:nvPr/>
        </p:nvPicPr>
        <p:blipFill>
          <a:blip r:embed="rId2"/>
          <a:stretch>
            <a:fillRect/>
          </a:stretch>
        </p:blipFill>
        <p:spPr>
          <a:xfrm>
            <a:off x="2467" y="0"/>
            <a:ext cx="12187066" cy="6858000"/>
          </a:xfrm>
          <a:prstGeom prst="rect">
            <a:avLst/>
          </a:prstGeom>
        </p:spPr>
      </p:pic>
      <p:sp>
        <p:nvSpPr>
          <p:cNvPr id="2" name="TextBox 1">
            <a:extLst>
              <a:ext uri="{FF2B5EF4-FFF2-40B4-BE49-F238E27FC236}">
                <a16:creationId xmlns:a16="http://schemas.microsoft.com/office/drawing/2014/main" id="{2AD8A790-563F-D754-8C41-C2A7B4319F22}"/>
              </a:ext>
            </a:extLst>
          </p:cNvPr>
          <p:cNvSpPr txBox="1"/>
          <p:nvPr/>
        </p:nvSpPr>
        <p:spPr>
          <a:xfrm>
            <a:off x="998684" y="4496520"/>
            <a:ext cx="6094844" cy="1615058"/>
          </a:xfrm>
          <a:prstGeom prst="rect">
            <a:avLst/>
          </a:prstGeom>
          <a:noFill/>
        </p:spPr>
        <p:txBody>
          <a:bodyPr wrap="square" lIns="0" tIns="0" rIns="0" bIns="0" rtlCol="0">
            <a:spAutoFit/>
          </a:bodyPr>
          <a:lstStyle/>
          <a:p>
            <a:pPr algn="just">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This publication contains general information only, and none of the member firms of Deloitte </a:t>
            </a:r>
            <a:r>
              <a:rPr lang="en-US" sz="80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 As used in this document, “Deloitte” means Deloitte Consulting LLP, a subsidiary of Deloitte LLP. Please see </a:t>
            </a:r>
            <a:r>
              <a:rPr lang="en-US" sz="800" u="sng">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3" tooltip="http://www.deloitte.com/us/about">
                  <a:extLst>
                    <a:ext uri="{A12FA001-AC4F-418D-AE19-62706E023703}">
                      <ahyp:hlinkClr xmlns:ahyp="http://schemas.microsoft.com/office/drawing/2018/hyperlinkcolor" val="tx"/>
                    </a:ext>
                  </a:extLst>
                </a:hlinkClick>
              </a:rPr>
              <a:t>www.deloitte.com/us/about</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for a detailed description of the legal structure of Deloitte USA LLP, Deloitte LLP and their respective subsidiaries. Certain services may not be available to attest clients under the rules and regulations of public accounting. </a:t>
            </a:r>
          </a:p>
          <a:p>
            <a:pPr>
              <a:lnSpc>
                <a:spcPct val="120000"/>
              </a:lnSpc>
            </a:pPr>
            <a:endPar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Copyright © 2022 Deloitte Development LLC. </a:t>
            </a:r>
          </a:p>
          <a:p>
            <a:pPr>
              <a:lnSpc>
                <a:spcPct val="120000"/>
              </a:lnSpc>
            </a:pPr>
            <a:endPar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All rights reserved. Member of Deloitte </a:t>
            </a:r>
            <a:r>
              <a:rPr lang="en-US" sz="80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a:t>
            </a:r>
            <a:endParaRPr lang="en-US" sz="800">
              <a:solidFill>
                <a:srgbClr val="313131"/>
              </a:solidFill>
            </a:endParaRPr>
          </a:p>
        </p:txBody>
      </p:sp>
      <p:sp>
        <p:nvSpPr>
          <p:cNvPr id="4" name="TextBox 3">
            <a:extLst>
              <a:ext uri="{FF2B5EF4-FFF2-40B4-BE49-F238E27FC236}">
                <a16:creationId xmlns:a16="http://schemas.microsoft.com/office/drawing/2014/main" id="{AA277213-62EC-6A58-4DE9-8492F1BEC4F2}"/>
              </a:ext>
            </a:extLst>
          </p:cNvPr>
          <p:cNvSpPr txBox="1"/>
          <p:nvPr/>
        </p:nvSpPr>
        <p:spPr>
          <a:xfrm>
            <a:off x="998683" y="2735017"/>
            <a:ext cx="6966911" cy="1615827"/>
          </a:xfrm>
          <a:prstGeom prst="rect">
            <a:avLst/>
          </a:prstGeom>
          <a:noFill/>
        </p:spPr>
        <p:txBody>
          <a:bodyPr wrap="square" lIns="0" tIns="0" rIns="0" bIns="0" rtlCol="0">
            <a:spAutoFit/>
          </a:bodyPr>
          <a:lstStyle/>
          <a:p>
            <a:pPr marL="0" indent="0">
              <a:spcBef>
                <a:spcPts val="600"/>
              </a:spcBef>
              <a:buSzPct val="100000"/>
              <a:buFont typeface="Arial"/>
              <a:buNone/>
            </a:pPr>
            <a:r>
              <a:rPr lang="en-US" sz="105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rPr>
              <a:t>Thank you</a:t>
            </a:r>
          </a:p>
        </p:txBody>
      </p:sp>
      <p:grpSp>
        <p:nvGrpSpPr>
          <p:cNvPr id="27" name="Group 26">
            <a:extLst>
              <a:ext uri="{FF2B5EF4-FFF2-40B4-BE49-F238E27FC236}">
                <a16:creationId xmlns:a16="http://schemas.microsoft.com/office/drawing/2014/main" id="{B898931F-D5BC-EC77-A522-67399EADB4C0}"/>
              </a:ext>
            </a:extLst>
          </p:cNvPr>
          <p:cNvGrpSpPr/>
          <p:nvPr/>
        </p:nvGrpSpPr>
        <p:grpSpPr>
          <a:xfrm>
            <a:off x="998683" y="746422"/>
            <a:ext cx="1175456" cy="224459"/>
            <a:chOff x="398463" y="404813"/>
            <a:chExt cx="1627187" cy="307976"/>
          </a:xfrm>
          <a:solidFill>
            <a:schemeClr val="bg1"/>
          </a:solidFill>
        </p:grpSpPr>
        <p:sp>
          <p:nvSpPr>
            <p:cNvPr id="28" name="Oval 5">
              <a:extLst>
                <a:ext uri="{FF2B5EF4-FFF2-40B4-BE49-F238E27FC236}">
                  <a16:creationId xmlns:a16="http://schemas.microsoft.com/office/drawing/2014/main" id="{239D2FBD-3DA4-3C26-ABCA-8135B1192B0A}"/>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45725DA3-503A-5C31-9C73-31E59C20AF6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0" name="Rectangle 7">
              <a:extLst>
                <a:ext uri="{FF2B5EF4-FFF2-40B4-BE49-F238E27FC236}">
                  <a16:creationId xmlns:a16="http://schemas.microsoft.com/office/drawing/2014/main" id="{8FF2703D-33EA-4569-A4CF-F0F32E3ADB5B}"/>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8" name="Freeform 8">
              <a:extLst>
                <a:ext uri="{FF2B5EF4-FFF2-40B4-BE49-F238E27FC236}">
                  <a16:creationId xmlns:a16="http://schemas.microsoft.com/office/drawing/2014/main" id="{59AA70A3-792A-BF2E-9FF1-F040AE81202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9" name="Rectangle 9">
              <a:extLst>
                <a:ext uri="{FF2B5EF4-FFF2-40B4-BE49-F238E27FC236}">
                  <a16:creationId xmlns:a16="http://schemas.microsoft.com/office/drawing/2014/main" id="{6AA8A13B-5BDA-5429-7663-C794A6C7191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0" name="Rectangle 10">
              <a:extLst>
                <a:ext uri="{FF2B5EF4-FFF2-40B4-BE49-F238E27FC236}">
                  <a16:creationId xmlns:a16="http://schemas.microsoft.com/office/drawing/2014/main" id="{DAC1EEA1-26B9-8114-4EEC-337A6BB91CEA}"/>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1">
              <a:extLst>
                <a:ext uri="{FF2B5EF4-FFF2-40B4-BE49-F238E27FC236}">
                  <a16:creationId xmlns:a16="http://schemas.microsoft.com/office/drawing/2014/main" id="{F8EFB1D9-CA9F-9B22-5C7F-04DAC3AC94B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2" name="Freeform 12">
              <a:extLst>
                <a:ext uri="{FF2B5EF4-FFF2-40B4-BE49-F238E27FC236}">
                  <a16:creationId xmlns:a16="http://schemas.microsoft.com/office/drawing/2014/main" id="{5E10780C-DD0F-6C4C-27B0-E37E4DD0560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3" name="Freeform 13">
              <a:extLst>
                <a:ext uri="{FF2B5EF4-FFF2-40B4-BE49-F238E27FC236}">
                  <a16:creationId xmlns:a16="http://schemas.microsoft.com/office/drawing/2014/main" id="{91570A64-2294-742A-A98C-99DA7B7E104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Freeform 14">
              <a:extLst>
                <a:ext uri="{FF2B5EF4-FFF2-40B4-BE49-F238E27FC236}">
                  <a16:creationId xmlns:a16="http://schemas.microsoft.com/office/drawing/2014/main" id="{D8CC7B60-2C8D-53F5-499C-F93A3F9D3DD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1828183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_End slide Black">
    <p:bg>
      <p:bgPr>
        <a:solidFill>
          <a:schemeClr val="bg1"/>
        </a:solidFill>
        <a:effectLst/>
      </p:bgPr>
    </p:bg>
    <p:spTree>
      <p:nvGrpSpPr>
        <p:cNvPr id="1" name=""/>
        <p:cNvGrpSpPr/>
        <p:nvPr/>
      </p:nvGrpSpPr>
      <p:grpSpPr>
        <a:xfrm>
          <a:off x="0" y="0"/>
          <a:ext cx="0" cy="0"/>
          <a:chOff x="0" y="0"/>
          <a:chExt cx="0" cy="0"/>
        </a:xfrm>
      </p:grpSpPr>
      <p:pic>
        <p:nvPicPr>
          <p:cNvPr id="18" name="Picture 17" descr="Arrow&#10;&#10;Description automatically generated with medium confidence">
            <a:extLst>
              <a:ext uri="{FF2B5EF4-FFF2-40B4-BE49-F238E27FC236}">
                <a16:creationId xmlns:a16="http://schemas.microsoft.com/office/drawing/2014/main" id="{0E5D7978-CE37-0A74-C7FF-115FDF4FBBAA}"/>
              </a:ext>
            </a:extLst>
          </p:cNvPr>
          <p:cNvPicPr>
            <a:picLocks noChangeAspect="1"/>
          </p:cNvPicPr>
          <p:nvPr/>
        </p:nvPicPr>
        <p:blipFill>
          <a:blip r:embed="rId2"/>
          <a:stretch>
            <a:fillRect/>
          </a:stretch>
        </p:blipFill>
        <p:spPr>
          <a:xfrm>
            <a:off x="2467" y="0"/>
            <a:ext cx="12187066" cy="6858000"/>
          </a:xfrm>
          <a:prstGeom prst="rect">
            <a:avLst/>
          </a:prstGeom>
        </p:spPr>
      </p:pic>
      <p:sp>
        <p:nvSpPr>
          <p:cNvPr id="2" name="TextBox 1">
            <a:extLst>
              <a:ext uri="{FF2B5EF4-FFF2-40B4-BE49-F238E27FC236}">
                <a16:creationId xmlns:a16="http://schemas.microsoft.com/office/drawing/2014/main" id="{2AD8A790-563F-D754-8C41-C2A7B4319F22}"/>
              </a:ext>
            </a:extLst>
          </p:cNvPr>
          <p:cNvSpPr txBox="1"/>
          <p:nvPr/>
        </p:nvSpPr>
        <p:spPr>
          <a:xfrm>
            <a:off x="998684" y="4496520"/>
            <a:ext cx="6094844" cy="1615058"/>
          </a:xfrm>
          <a:prstGeom prst="rect">
            <a:avLst/>
          </a:prstGeom>
          <a:noFill/>
        </p:spPr>
        <p:txBody>
          <a:bodyPr wrap="square" lIns="0" tIns="0" rIns="0" bIns="0" rtlCol="0">
            <a:spAutoFit/>
          </a:bodyPr>
          <a:lstStyle/>
          <a:p>
            <a:pPr algn="just">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This publication contains general information only, and none of the member firms of Deloitte </a:t>
            </a:r>
            <a:r>
              <a:rPr lang="en-US" sz="80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 As used in this document, “Deloitte” means Deloitte Consulting LLP, a subsidiary of Deloitte LLP. Please see </a:t>
            </a:r>
            <a:r>
              <a:rPr lang="en-US" sz="800" u="sng">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3" tooltip="http://www.deloitte.com/us/about">
                  <a:extLst>
                    <a:ext uri="{A12FA001-AC4F-418D-AE19-62706E023703}">
                      <ahyp:hlinkClr xmlns:ahyp="http://schemas.microsoft.com/office/drawing/2018/hyperlinkcolor" val="tx"/>
                    </a:ext>
                  </a:extLst>
                </a:hlinkClick>
              </a:rPr>
              <a:t>www.deloitte.com/us/about</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for a detailed description of the legal structure of Deloitte USA LLP, Deloitte LLP and their respective subsidiaries. Certain services may not be available to attest clients under the rules and regulations of public accounting. </a:t>
            </a:r>
          </a:p>
          <a:p>
            <a:pPr>
              <a:lnSpc>
                <a:spcPct val="120000"/>
              </a:lnSpc>
            </a:pPr>
            <a:endPar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Copyright © 2022 Deloitte Development LLC. </a:t>
            </a:r>
          </a:p>
          <a:p>
            <a:pPr>
              <a:lnSpc>
                <a:spcPct val="120000"/>
              </a:lnSpc>
            </a:pPr>
            <a:endPar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All rights reserved. Member of Deloitte </a:t>
            </a:r>
            <a:r>
              <a:rPr lang="en-US" sz="80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a:t>
            </a:r>
            <a:endParaRPr lang="en-US" sz="800">
              <a:solidFill>
                <a:srgbClr val="313131"/>
              </a:solidFill>
            </a:endParaRPr>
          </a:p>
        </p:txBody>
      </p:sp>
      <p:sp>
        <p:nvSpPr>
          <p:cNvPr id="4" name="TextBox 3">
            <a:extLst>
              <a:ext uri="{FF2B5EF4-FFF2-40B4-BE49-F238E27FC236}">
                <a16:creationId xmlns:a16="http://schemas.microsoft.com/office/drawing/2014/main" id="{AA277213-62EC-6A58-4DE9-8492F1BEC4F2}"/>
              </a:ext>
            </a:extLst>
          </p:cNvPr>
          <p:cNvSpPr txBox="1"/>
          <p:nvPr/>
        </p:nvSpPr>
        <p:spPr>
          <a:xfrm>
            <a:off x="998683" y="2735017"/>
            <a:ext cx="6966911" cy="1615827"/>
          </a:xfrm>
          <a:prstGeom prst="rect">
            <a:avLst/>
          </a:prstGeom>
          <a:noFill/>
        </p:spPr>
        <p:txBody>
          <a:bodyPr wrap="square" lIns="0" tIns="0" rIns="0" bIns="0" rtlCol="0">
            <a:spAutoFit/>
          </a:bodyPr>
          <a:lstStyle/>
          <a:p>
            <a:pPr marL="0" indent="0">
              <a:spcBef>
                <a:spcPts val="600"/>
              </a:spcBef>
              <a:buSzPct val="100000"/>
              <a:buFont typeface="Arial"/>
              <a:buNone/>
            </a:pPr>
            <a:r>
              <a:rPr lang="en-US" sz="105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rPr>
              <a:t>Thank you</a:t>
            </a:r>
          </a:p>
        </p:txBody>
      </p:sp>
      <p:grpSp>
        <p:nvGrpSpPr>
          <p:cNvPr id="34" name="Group 33">
            <a:extLst>
              <a:ext uri="{FF2B5EF4-FFF2-40B4-BE49-F238E27FC236}">
                <a16:creationId xmlns:a16="http://schemas.microsoft.com/office/drawing/2014/main" id="{DC766633-8CD0-2382-1C8D-6366629A8B9C}"/>
              </a:ext>
            </a:extLst>
          </p:cNvPr>
          <p:cNvGrpSpPr>
            <a:grpSpLocks noChangeAspect="1"/>
          </p:cNvGrpSpPr>
          <p:nvPr/>
        </p:nvGrpSpPr>
        <p:grpSpPr>
          <a:xfrm>
            <a:off x="998683" y="745184"/>
            <a:ext cx="1175456" cy="223464"/>
            <a:chOff x="398463" y="404813"/>
            <a:chExt cx="1627187" cy="307976"/>
          </a:xfrm>
          <a:solidFill>
            <a:schemeClr val="tx1"/>
          </a:solidFill>
        </p:grpSpPr>
        <p:sp>
          <p:nvSpPr>
            <p:cNvPr id="35" name="Oval 5">
              <a:extLst>
                <a:ext uri="{FF2B5EF4-FFF2-40B4-BE49-F238E27FC236}">
                  <a16:creationId xmlns:a16="http://schemas.microsoft.com/office/drawing/2014/main" id="{810876DC-102A-98F0-D85B-C8B01D344AED}"/>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Freeform 6">
              <a:extLst>
                <a:ext uri="{FF2B5EF4-FFF2-40B4-BE49-F238E27FC236}">
                  <a16:creationId xmlns:a16="http://schemas.microsoft.com/office/drawing/2014/main" id="{D40E23C2-3972-BDDD-F4D1-E06BD44B1DB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Rectangle 7">
              <a:extLst>
                <a:ext uri="{FF2B5EF4-FFF2-40B4-BE49-F238E27FC236}">
                  <a16:creationId xmlns:a16="http://schemas.microsoft.com/office/drawing/2014/main" id="{28E38C9B-9419-B92F-7C1A-E60ED724CFA8}"/>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5" name="Freeform 8">
              <a:extLst>
                <a:ext uri="{FF2B5EF4-FFF2-40B4-BE49-F238E27FC236}">
                  <a16:creationId xmlns:a16="http://schemas.microsoft.com/office/drawing/2014/main" id="{1650E430-469F-41DD-5173-0F135502188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6" name="Rectangle 9">
              <a:extLst>
                <a:ext uri="{FF2B5EF4-FFF2-40B4-BE49-F238E27FC236}">
                  <a16:creationId xmlns:a16="http://schemas.microsoft.com/office/drawing/2014/main" id="{9082AFA0-F0EB-F209-6B8C-D41A8094D5B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7" name="Rectangle 10">
              <a:extLst>
                <a:ext uri="{FF2B5EF4-FFF2-40B4-BE49-F238E27FC236}">
                  <a16:creationId xmlns:a16="http://schemas.microsoft.com/office/drawing/2014/main" id="{5F3B052F-1C2E-B8C3-C28E-88F371819DEF}"/>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8" name="Freeform 11">
              <a:extLst>
                <a:ext uri="{FF2B5EF4-FFF2-40B4-BE49-F238E27FC236}">
                  <a16:creationId xmlns:a16="http://schemas.microsoft.com/office/drawing/2014/main" id="{5C9DFE5D-BF78-3FCF-FAC0-0C8957722D7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9" name="Freeform 12">
              <a:extLst>
                <a:ext uri="{FF2B5EF4-FFF2-40B4-BE49-F238E27FC236}">
                  <a16:creationId xmlns:a16="http://schemas.microsoft.com/office/drawing/2014/main" id="{925C74C5-01DB-6AB1-61F2-D4F95A69E26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50" name="Freeform 13">
              <a:extLst>
                <a:ext uri="{FF2B5EF4-FFF2-40B4-BE49-F238E27FC236}">
                  <a16:creationId xmlns:a16="http://schemas.microsoft.com/office/drawing/2014/main" id="{E8C060FE-A2C1-FB8B-046F-6A0C734877DD}"/>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51" name="Freeform 14">
              <a:extLst>
                <a:ext uri="{FF2B5EF4-FFF2-40B4-BE49-F238E27FC236}">
                  <a16:creationId xmlns:a16="http://schemas.microsoft.com/office/drawing/2014/main" id="{175ECFFE-7D50-4971-CFB1-38C76DB364C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0370366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8389876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931985"/>
            <a:ext cx="11277600" cy="4466491"/>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4"/>
            <a:ext cx="11277600" cy="364704"/>
          </a:xfrm>
          <a:prstGeom prst="rect">
            <a:avLst/>
          </a:prstGeom>
        </p:spPr>
        <p:txBody>
          <a:bodyPr vert="horz" lIns="0" tIns="0" rIns="0" bIns="0" rtlCol="0" anchor="t" anchorCtr="0">
            <a:noAutofit/>
          </a:bodyPr>
          <a:lstStyle>
            <a:lvl1pPr>
              <a:defRPr sz="2000"/>
            </a:lvl1pPr>
          </a:lstStyle>
          <a:p>
            <a:r>
              <a:rPr lang="en-US"/>
              <a:t>CLICK TO ADD TITLE</a:t>
            </a:r>
          </a:p>
        </p:txBody>
      </p:sp>
      <p:sp>
        <p:nvSpPr>
          <p:cNvPr id="5" name="Text Placeholder 18">
            <a:extLst>
              <a:ext uri="{FF2B5EF4-FFF2-40B4-BE49-F238E27FC236}">
                <a16:creationId xmlns:a16="http://schemas.microsoft.com/office/drawing/2014/main" id="{CF2CDF94-8A4B-B946-A5A1-B8CEFEA26E22}"/>
              </a:ext>
            </a:extLst>
          </p:cNvPr>
          <p:cNvSpPr>
            <a:spLocks noGrp="1"/>
          </p:cNvSpPr>
          <p:nvPr>
            <p:ph idx="10"/>
          </p:nvPr>
        </p:nvSpPr>
        <p:spPr>
          <a:xfrm>
            <a:off x="463296" y="5473210"/>
            <a:ext cx="11277600" cy="1028698"/>
          </a:xfrm>
          <a:prstGeom prst="rect">
            <a:avLst/>
          </a:prstGeom>
        </p:spPr>
        <p:txBody>
          <a:bodyPr vert="horz" lIns="0" tIns="0" rIns="0" bIns="0" rtlCol="0">
            <a:noAutofit/>
          </a:bodyPr>
          <a:lstStyle>
            <a:lvl1pPr marL="0" indent="0" algn="l">
              <a:spcAft>
                <a:spcPts val="600"/>
              </a:spcAft>
              <a:buFontTx/>
              <a:buNone/>
              <a:defRPr sz="1100" b="1">
                <a:latin typeface="+mn-lt"/>
              </a:defRPr>
            </a:lvl1pPr>
            <a:lvl2pPr marL="139700" indent="-139700" algn="l">
              <a:buClrTx/>
              <a:buSzPct val="100000"/>
              <a:buFont typeface="Arial" panose="020B0604020202020204" pitchFamily="34" charset="0"/>
              <a:buChar char="•"/>
              <a:tabLst/>
              <a:defRPr sz="1200" b="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020925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623525233"/>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pic>
        <p:nvPicPr>
          <p:cNvPr id="18" name="Picture 17">
            <a:extLst>
              <a:ext uri="{FF2B5EF4-FFF2-40B4-BE49-F238E27FC236}">
                <a16:creationId xmlns:a16="http://schemas.microsoft.com/office/drawing/2014/main" id="{E74CF787-C8FF-2D59-E4D7-19D7C9EEE8AF}"/>
              </a:ext>
            </a:extLst>
          </p:cNvPr>
          <p:cNvPicPr>
            <a:picLocks noChangeAspect="1"/>
          </p:cNvPicPr>
          <p:nvPr userDrawn="1"/>
        </p:nvPicPr>
        <p:blipFill>
          <a:blip r:embed="rId2"/>
          <a:srcRect/>
          <a:stretch/>
        </p:blipFill>
        <p:spPr>
          <a:xfrm>
            <a:off x="3351143" y="684143"/>
            <a:ext cx="5489713" cy="5489713"/>
          </a:xfrm>
          <a:prstGeom prst="rect">
            <a:avLst/>
          </a:prstGeom>
        </p:spPr>
      </p:pic>
      <p:sp>
        <p:nvSpPr>
          <p:cNvPr id="19" name="Title 1">
            <a:extLst>
              <a:ext uri="{FF2B5EF4-FFF2-40B4-BE49-F238E27FC236}">
                <a16:creationId xmlns:a16="http://schemas.microsoft.com/office/drawing/2014/main" id="{96E6608D-C5DC-98B1-75B2-0F05B8AAC3DB}"/>
              </a:ext>
            </a:extLst>
          </p:cNvPr>
          <p:cNvSpPr>
            <a:spLocks noGrp="1"/>
          </p:cNvSpPr>
          <p:nvPr>
            <p:ph type="ctrTitle"/>
          </p:nvPr>
        </p:nvSpPr>
        <p:spPr bwMode="gray">
          <a:xfrm>
            <a:off x="463297" y="5186209"/>
            <a:ext cx="3422904"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pic>
        <p:nvPicPr>
          <p:cNvPr id="17" name="Picture 16">
            <a:extLst>
              <a:ext uri="{FF2B5EF4-FFF2-40B4-BE49-F238E27FC236}">
                <a16:creationId xmlns:a16="http://schemas.microsoft.com/office/drawing/2014/main" id="{10005217-57E7-829D-F3F6-9DAC20678150}"/>
              </a:ext>
            </a:extLst>
          </p:cNvPr>
          <p:cNvPicPr>
            <a:picLocks noChangeAspect="1"/>
          </p:cNvPicPr>
          <p:nvPr userDrawn="1"/>
        </p:nvPicPr>
        <p:blipFill>
          <a:blip r:embed="rId3"/>
          <a:srcRect/>
          <a:stretch/>
        </p:blipFill>
        <p:spPr>
          <a:xfrm>
            <a:off x="9194496" y="355089"/>
            <a:ext cx="2563790" cy="404428"/>
          </a:xfrm>
          <a:prstGeom prst="rect">
            <a:avLst/>
          </a:prstGeom>
        </p:spPr>
      </p:pic>
    </p:spTree>
    <p:extLst>
      <p:ext uri="{BB962C8B-B14F-4D97-AF65-F5344CB8AC3E}">
        <p14:creationId xmlns:p14="http://schemas.microsoft.com/office/powerpoint/2010/main" val="216736645"/>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pic>
        <p:nvPicPr>
          <p:cNvPr id="16" name="Picture 15">
            <a:extLst>
              <a:ext uri="{FF2B5EF4-FFF2-40B4-BE49-F238E27FC236}">
                <a16:creationId xmlns:a16="http://schemas.microsoft.com/office/drawing/2014/main" id="{DCBA673F-4C4D-4F82-4164-AFF1C6EAF4A7}"/>
              </a:ext>
            </a:extLst>
          </p:cNvPr>
          <p:cNvPicPr>
            <a:picLocks noChangeAspect="1"/>
          </p:cNvPicPr>
          <p:nvPr userDrawn="1"/>
        </p:nvPicPr>
        <p:blipFill>
          <a:blip r:embed="rId2"/>
          <a:srcRect/>
          <a:stretch/>
        </p:blipFill>
        <p:spPr>
          <a:xfrm>
            <a:off x="3351143" y="684143"/>
            <a:ext cx="5489713" cy="5489713"/>
          </a:xfrm>
          <a:prstGeom prst="rect">
            <a:avLst/>
          </a:prstGeom>
        </p:spPr>
      </p:pic>
      <p:sp>
        <p:nvSpPr>
          <p:cNvPr id="27" name="Text Placeholder 4">
            <a:extLst>
              <a:ext uri="{FF2B5EF4-FFF2-40B4-BE49-F238E27FC236}">
                <a16:creationId xmlns:a16="http://schemas.microsoft.com/office/drawing/2014/main" id="{64CBAE46-8A4B-50FD-15F4-1E2A890B21C9}"/>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8" name="Title 1">
            <a:extLst>
              <a:ext uri="{FF2B5EF4-FFF2-40B4-BE49-F238E27FC236}">
                <a16:creationId xmlns:a16="http://schemas.microsoft.com/office/drawing/2014/main" id="{FAF57C14-5B45-6C0B-5B52-BD0915EC6D03}"/>
              </a:ext>
            </a:extLst>
          </p:cNvPr>
          <p:cNvSpPr>
            <a:spLocks noGrp="1"/>
          </p:cNvSpPr>
          <p:nvPr>
            <p:ph type="ctrTitle"/>
          </p:nvPr>
        </p:nvSpPr>
        <p:spPr bwMode="gray">
          <a:xfrm>
            <a:off x="463297" y="5186209"/>
            <a:ext cx="3422904" cy="895983"/>
          </a:xfrm>
          <a:prstGeom prst="rect">
            <a:avLst/>
          </a:prstGeom>
        </p:spPr>
        <p:txBody>
          <a:bodyPr anchor="b" anchorCtr="0">
            <a:noAutofit/>
          </a:bodyPr>
          <a:lstStyle>
            <a:lvl1pPr algn="l">
              <a:lnSpc>
                <a:spcPts val="3200"/>
              </a:lnSpc>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pic>
        <p:nvPicPr>
          <p:cNvPr id="30" name="Picture 29" descr="Shape&#10;&#10;Description automatically generated with medium confidence">
            <a:extLst>
              <a:ext uri="{FF2B5EF4-FFF2-40B4-BE49-F238E27FC236}">
                <a16:creationId xmlns:a16="http://schemas.microsoft.com/office/drawing/2014/main" id="{88773276-BF03-EBF6-63F2-F5D1BDD35671}"/>
              </a:ext>
            </a:extLst>
          </p:cNvPr>
          <p:cNvPicPr>
            <a:picLocks noChangeAspect="1"/>
          </p:cNvPicPr>
          <p:nvPr userDrawn="1"/>
        </p:nvPicPr>
        <p:blipFill>
          <a:blip r:embed="rId3"/>
          <a:stretch>
            <a:fillRect/>
          </a:stretch>
        </p:blipFill>
        <p:spPr>
          <a:xfrm>
            <a:off x="9194496" y="355089"/>
            <a:ext cx="2563790" cy="404429"/>
          </a:xfrm>
          <a:prstGeom prst="rect">
            <a:avLst/>
          </a:prstGeom>
        </p:spPr>
      </p:pic>
    </p:spTree>
    <p:extLst>
      <p:ext uri="{BB962C8B-B14F-4D97-AF65-F5344CB8AC3E}">
        <p14:creationId xmlns:p14="http://schemas.microsoft.com/office/powerpoint/2010/main" val="1306031585"/>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 staring&#10;&#10;Description automatically generated">
            <a:extLst>
              <a:ext uri="{FF2B5EF4-FFF2-40B4-BE49-F238E27FC236}">
                <a16:creationId xmlns:a16="http://schemas.microsoft.com/office/drawing/2014/main" id="{3095C1E2-831E-D568-7A80-F0A5684CA92C}"/>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0" y="2459497"/>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F67C6BC1-0D75-26A7-2496-74DD345890E5}"/>
              </a:ext>
            </a:extLst>
          </p:cNvPr>
          <p:cNvSpPr>
            <a:spLocks noGrp="1"/>
          </p:cNvSpPr>
          <p:nvPr>
            <p:ph type="body" idx="1"/>
          </p:nvPr>
        </p:nvSpPr>
        <p:spPr bwMode="gray">
          <a:xfrm>
            <a:off x="5715000" y="4207028"/>
            <a:ext cx="5734052" cy="1566532"/>
          </a:xfrm>
        </p:spPr>
        <p:txBody>
          <a:bodyPr lIns="0" tIns="0" rIns="0" bIns="0">
            <a:noAutofit/>
          </a:bodyPr>
          <a:lstStyle>
            <a:lvl1pPr marL="0" indent="0">
              <a:lnSpc>
                <a:spcPct val="120000"/>
              </a:lnSpc>
              <a:spcAft>
                <a:spcPts val="0"/>
              </a:spcAft>
              <a:buNone/>
              <a:defRPr sz="1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46606383"/>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DC92E6-4056-872B-36F1-E0406F4473A0}"/>
              </a:ext>
            </a:extLst>
          </p:cNvPr>
          <p:cNvSpPr>
            <a:spLocks noGrp="1"/>
          </p:cNvSpPr>
          <p:nvPr>
            <p:ph type="title"/>
          </p:nvPr>
        </p:nvSpPr>
        <p:spPr bwMode="gray">
          <a:xfrm>
            <a:off x="4518836" y="1724001"/>
            <a:ext cx="6930215" cy="1592403"/>
          </a:xfrm>
          <a:prstGeom prst="rect">
            <a:avLst/>
          </a:prstGeom>
        </p:spPr>
        <p:txBody>
          <a:bodyPr anchor="b"/>
          <a:lstStyle>
            <a:lvl1pPr>
              <a:lnSpc>
                <a:spcPct val="95000"/>
              </a:lnSpc>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5" name="Text Placeholder 2">
            <a:extLst>
              <a:ext uri="{FF2B5EF4-FFF2-40B4-BE49-F238E27FC236}">
                <a16:creationId xmlns:a16="http://schemas.microsoft.com/office/drawing/2014/main" id="{39093206-EAC0-611A-622C-1D012B84D247}"/>
              </a:ext>
            </a:extLst>
          </p:cNvPr>
          <p:cNvSpPr>
            <a:spLocks noGrp="1"/>
          </p:cNvSpPr>
          <p:nvPr>
            <p:ph type="body" idx="1"/>
          </p:nvPr>
        </p:nvSpPr>
        <p:spPr bwMode="gray">
          <a:xfrm>
            <a:off x="4518836" y="3471532"/>
            <a:ext cx="6930216" cy="1566532"/>
          </a:xfrm>
        </p:spPr>
        <p:txBody>
          <a:bodyPr lIns="0" tIns="0" rIns="0" bIns="0">
            <a:noAutofit/>
          </a:bodyPr>
          <a:lstStyle>
            <a:lvl1pPr marL="0" indent="0">
              <a:lnSpc>
                <a:spcPct val="95000"/>
              </a:lnSpc>
              <a:spcAft>
                <a:spcPts val="0"/>
              </a:spcAft>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300966639"/>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 staring&#10;&#10;Description automatically generated">
            <a:extLst>
              <a:ext uri="{FF2B5EF4-FFF2-40B4-BE49-F238E27FC236}">
                <a16:creationId xmlns:a16="http://schemas.microsoft.com/office/drawing/2014/main" id="{3095C1E2-831E-D568-7A80-F0A5684CA92C}"/>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0" y="2459497"/>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5" name="Text Placeholder 2">
            <a:extLst>
              <a:ext uri="{FF2B5EF4-FFF2-40B4-BE49-F238E27FC236}">
                <a16:creationId xmlns:a16="http://schemas.microsoft.com/office/drawing/2014/main" id="{F67C6BC1-0D75-26A7-2496-74DD345890E5}"/>
              </a:ext>
            </a:extLst>
          </p:cNvPr>
          <p:cNvSpPr>
            <a:spLocks noGrp="1"/>
          </p:cNvSpPr>
          <p:nvPr>
            <p:ph type="body" idx="1"/>
          </p:nvPr>
        </p:nvSpPr>
        <p:spPr bwMode="gray">
          <a:xfrm>
            <a:off x="5715000" y="4207028"/>
            <a:ext cx="5734052" cy="1566532"/>
          </a:xfrm>
        </p:spPr>
        <p:txBody>
          <a:bodyPr lIns="0" tIns="0" rIns="0" bIns="0">
            <a:noAutofit/>
          </a:bodyPr>
          <a:lstStyle>
            <a:lvl1pPr marL="0" indent="0">
              <a:lnSpc>
                <a:spcPct val="120000"/>
              </a:lnSpc>
              <a:spcAft>
                <a:spcPts val="0"/>
              </a:spcAft>
              <a:buNone/>
              <a:defRPr sz="1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327670165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atellite&#10;&#10;Description automatically generated">
            <a:extLst>
              <a:ext uri="{FF2B5EF4-FFF2-40B4-BE49-F238E27FC236}">
                <a16:creationId xmlns:a16="http://schemas.microsoft.com/office/drawing/2014/main" id="{8C90ACC9-E680-5FA1-19A6-E50F35AFFDF1}"/>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Tree>
    <p:extLst>
      <p:ext uri="{BB962C8B-B14F-4D97-AF65-F5344CB8AC3E}">
        <p14:creationId xmlns:p14="http://schemas.microsoft.com/office/powerpoint/2010/main" val="1485584969"/>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satellite&#10;&#10;Description automatically generated">
            <a:extLst>
              <a:ext uri="{FF2B5EF4-FFF2-40B4-BE49-F238E27FC236}">
                <a16:creationId xmlns:a16="http://schemas.microsoft.com/office/drawing/2014/main" id="{72F863CF-6D8E-8EB0-6300-DFC3BCE3E9A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4888471"/>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_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satellite&#10;&#10;Description automatically generated">
            <a:extLst>
              <a:ext uri="{FF2B5EF4-FFF2-40B4-BE49-F238E27FC236}">
                <a16:creationId xmlns:a16="http://schemas.microsoft.com/office/drawing/2014/main" id="{3C5E1AED-FC92-34F6-0043-13E37CF0702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4705169"/>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0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A6A93A4-BDA1-3955-5C50-EAA61FDB324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1260763" y="2632798"/>
            <a:ext cx="9670473" cy="1592403"/>
          </a:xfrm>
          <a:prstGeom prst="rect">
            <a:avLst/>
          </a:prstGeom>
        </p:spPr>
        <p:txBody>
          <a:bodyPr anchor="ctr"/>
          <a:lstStyle>
            <a:lvl1pPr algn="ctr">
              <a:lnSpc>
                <a:spcPct val="95000"/>
              </a:lnSpc>
              <a:defRPr sz="120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0516186"/>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_Divider - Deloitte black">
    <p:bg bwMode="gray">
      <p:bgPr>
        <a:solidFill>
          <a:schemeClr val="tx1"/>
        </a:solidFill>
        <a:effectLst/>
      </p:bgPr>
    </p:bg>
    <p:spTree>
      <p:nvGrpSpPr>
        <p:cNvPr id="1" name=""/>
        <p:cNvGrpSpPr/>
        <p:nvPr/>
      </p:nvGrpSpPr>
      <p:grpSpPr>
        <a:xfrm>
          <a:off x="0" y="0"/>
          <a:ext cx="0" cy="0"/>
          <a:chOff x="0" y="0"/>
          <a:chExt cx="0" cy="0"/>
        </a:xfrm>
      </p:grpSpPr>
      <p:pic>
        <p:nvPicPr>
          <p:cNvPr id="13" name="Picture 12" descr="A picture containing text, person&#10;&#10;Description automatically generated">
            <a:extLst>
              <a:ext uri="{FF2B5EF4-FFF2-40B4-BE49-F238E27FC236}">
                <a16:creationId xmlns:a16="http://schemas.microsoft.com/office/drawing/2014/main" id="{6CD4BCBD-6C40-0C14-04AF-D26C2AA0214A}"/>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3350005"/>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9_Divider - Deloitte black">
    <p:bg bwMode="gray">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86E5D8-7D2E-67C7-3EFF-B36F94EB1278}"/>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378857"/>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8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A person playing a guitar&#10;&#10;Description automatically generated with low confidence">
            <a:extLst>
              <a:ext uri="{FF2B5EF4-FFF2-40B4-BE49-F238E27FC236}">
                <a16:creationId xmlns:a16="http://schemas.microsoft.com/office/drawing/2014/main" id="{583D08B3-E9E3-3AEB-A47C-98AA217BDC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9061387"/>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ivider - Deloitte black">
    <p:bg bwMode="gray">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8ACA8-E124-682F-67FC-8002D222CB0E}"/>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Tree>
    <p:extLst>
      <p:ext uri="{BB962C8B-B14F-4D97-AF65-F5344CB8AC3E}">
        <p14:creationId xmlns:p14="http://schemas.microsoft.com/office/powerpoint/2010/main" val="342324791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atellite&#10;&#10;Description automatically generated">
            <a:extLst>
              <a:ext uri="{FF2B5EF4-FFF2-40B4-BE49-F238E27FC236}">
                <a16:creationId xmlns:a16="http://schemas.microsoft.com/office/drawing/2014/main" id="{8C90ACC9-E680-5FA1-19A6-E50F35AFFDF1}"/>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0907096"/>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Divider - Deloitte black">
    <p:bg bwMode="gray">
      <p:bgPr>
        <a:solidFill>
          <a:schemeClr val="bg1"/>
        </a:solidFill>
        <a:effectLst/>
      </p:bgPr>
    </p:bg>
    <p:spTree>
      <p:nvGrpSpPr>
        <p:cNvPr id="1" name=""/>
        <p:cNvGrpSpPr/>
        <p:nvPr/>
      </p:nvGrpSpPr>
      <p:grpSpPr>
        <a:xfrm>
          <a:off x="0" y="0"/>
          <a:ext cx="0" cy="0"/>
          <a:chOff x="0" y="0"/>
          <a:chExt cx="0" cy="0"/>
        </a:xfrm>
      </p:grpSpPr>
      <p:pic>
        <p:nvPicPr>
          <p:cNvPr id="9" name="Picture 8" descr="A picture containing arrow&#10;&#10;Description automatically generated">
            <a:extLst>
              <a:ext uri="{FF2B5EF4-FFF2-40B4-BE49-F238E27FC236}">
                <a16:creationId xmlns:a16="http://schemas.microsoft.com/office/drawing/2014/main" id="{A6FF1A55-E7FD-0A4D-9282-BF7BC62B671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Tree>
    <p:extLst>
      <p:ext uri="{BB962C8B-B14F-4D97-AF65-F5344CB8AC3E}">
        <p14:creationId xmlns:p14="http://schemas.microsoft.com/office/powerpoint/2010/main" val="3568434687"/>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Divider - Deloitte black">
    <p:bg bwMode="gray">
      <p:bgPr>
        <a:solidFill>
          <a:schemeClr val="bg1"/>
        </a:solidFill>
        <a:effectLst/>
      </p:bgPr>
    </p:bg>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C1B1362C-F45A-3EBA-991C-A4651DACA267}"/>
              </a:ext>
            </a:extLst>
          </p:cNvPr>
          <p:cNvPicPr>
            <a:picLocks noChangeAspect="1"/>
          </p:cNvPicPr>
          <p:nvPr userDrawn="1"/>
        </p:nvPicPr>
        <p:blipFill>
          <a:blip r:embed="rId2"/>
          <a:stretch>
            <a:fillRect/>
          </a:stretch>
        </p:blipFill>
        <p:spPr>
          <a:xfrm>
            <a:off x="4934" y="0"/>
            <a:ext cx="12187066" cy="6858000"/>
          </a:xfrm>
          <a:prstGeom prst="rect">
            <a:avLst/>
          </a:prstGeom>
        </p:spPr>
      </p:pic>
      <p:sp>
        <p:nvSpPr>
          <p:cNvPr id="6" name="Title 1">
            <a:extLst>
              <a:ext uri="{FF2B5EF4-FFF2-40B4-BE49-F238E27FC236}">
                <a16:creationId xmlns:a16="http://schemas.microsoft.com/office/drawing/2014/main" id="{2C365DB4-E8A8-C97A-4D87-CD7C43E11DC9}"/>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Tree>
    <p:extLst>
      <p:ext uri="{BB962C8B-B14F-4D97-AF65-F5344CB8AC3E}">
        <p14:creationId xmlns:p14="http://schemas.microsoft.com/office/powerpoint/2010/main" val="1412513834"/>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742946" y="1714500"/>
            <a:ext cx="10706105" cy="4400552"/>
          </a:xfrm>
          <a:prstGeom prst="rect">
            <a:avLst/>
          </a:prstGeom>
        </p:spPr>
        <p:txBody>
          <a:bodyPr vert="horz" lIns="0" tIns="0" rIns="0" bIns="0" rtlCol="0">
            <a:noAutofit/>
          </a:bodyPr>
          <a:lstStyle>
            <a:lvl1pPr marL="0" indent="0" algn="l">
              <a:buFontTx/>
              <a:buNone/>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defRPr sz="13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6" name="Title Placeholder 1">
            <a:extLst>
              <a:ext uri="{FF2B5EF4-FFF2-40B4-BE49-F238E27FC236}">
                <a16:creationId xmlns:a16="http://schemas.microsoft.com/office/drawing/2014/main" id="{773D8D26-14F8-F362-7AB8-CDBE689A9C8D}"/>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1393284074"/>
      </p:ext>
    </p:extLst>
  </p:cSld>
  <p:clrMapOvr>
    <a:masterClrMapping/>
  </p:clrMapOvr>
  <p:transition>
    <p:fade/>
  </p:transition>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742948"/>
            <a:ext cx="2515910" cy="630396"/>
          </a:xfrm>
        </p:spPr>
        <p:txBody>
          <a:bodyPr>
            <a:noAutofit/>
          </a:bodyPr>
          <a:lstStyle>
            <a:lvl1pPr>
              <a:spcBef>
                <a:spcPts val="139"/>
              </a:spcBef>
              <a:defRPr sz="9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dirty="0"/>
              <a:t>Click to edit Master text styles</a:t>
            </a:r>
          </a:p>
        </p:txBody>
      </p:sp>
      <p:sp>
        <p:nvSpPr>
          <p:cNvPr id="7" name="Text Placeholder 6"/>
          <p:cNvSpPr>
            <a:spLocks noGrp="1"/>
          </p:cNvSpPr>
          <p:nvPr>
            <p:ph type="body" sz="quarter" idx="11"/>
          </p:nvPr>
        </p:nvSpPr>
        <p:spPr>
          <a:xfrm>
            <a:off x="737400" y="1714500"/>
            <a:ext cx="3275799" cy="4395979"/>
          </a:xfrm>
        </p:spPr>
        <p:txBody>
          <a:bodyPr>
            <a:noAutofit/>
          </a:bodyPr>
          <a:lstStyle>
            <a:lvl1pPr>
              <a:spcBef>
                <a:spcPts val="0"/>
              </a:spcBef>
              <a:spcAft>
                <a:spcPts val="416"/>
              </a:spcAft>
              <a:defRPr sz="13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dirty="0"/>
              <a:t>Click to edit Master text styles</a:t>
            </a:r>
          </a:p>
        </p:txBody>
      </p:sp>
      <p:sp>
        <p:nvSpPr>
          <p:cNvPr id="9" name="Text Placeholder 8"/>
          <p:cNvSpPr>
            <a:spLocks noGrp="1"/>
          </p:cNvSpPr>
          <p:nvPr>
            <p:ph type="body" sz="quarter" idx="12"/>
          </p:nvPr>
        </p:nvSpPr>
        <p:spPr>
          <a:xfrm>
            <a:off x="4318001" y="1719073"/>
            <a:ext cx="7131054" cy="4395979"/>
          </a:xfrm>
        </p:spPr>
        <p:txBody>
          <a:bodyPr>
            <a:noAutofit/>
          </a:bodyPr>
          <a:lstStyle>
            <a:lvl1pPr marL="0" indent="0" algn="l">
              <a:spcBef>
                <a:spcPts val="1247"/>
              </a:spcBef>
              <a:buFontTx/>
              <a:buNone/>
              <a:defRPr sz="1300"/>
            </a:lvl1pPr>
            <a:lvl2pPr marL="104775" indent="-104775" algn="l">
              <a:buClrTx/>
              <a:buSzPct val="100000"/>
              <a:buFont typeface="Arial" panose="020B0604020202020204" pitchFamily="34" charset="0"/>
              <a:buChar char="•"/>
              <a:defRPr sz="1300"/>
            </a:lvl2pPr>
            <a:lvl3pPr marL="228600" indent="-104775" algn="l">
              <a:buClrTx/>
              <a:buSzPct val="100000"/>
              <a:buFont typeface="Arial" panose="020B0604020202020204" pitchFamily="34" charset="0"/>
              <a:buChar char="−"/>
              <a:defRPr sz="1300"/>
            </a:lvl3pPr>
            <a:lvl4pPr marL="352425" indent="-104775" algn="l">
              <a:buClrTx/>
              <a:buSzPct val="100000"/>
              <a:buFont typeface="Arial" panose="020B0604020202020204" pitchFamily="34" charset="0"/>
              <a:buChar char="◦"/>
              <a:defRPr sz="1300"/>
            </a:lvl4pPr>
            <a:lvl5pPr marL="476250" indent="-104775" algn="l">
              <a:buClrTx/>
              <a:buSzPct val="100000"/>
              <a:buFont typeface="Arial" panose="020B0604020202020204" pitchFamily="34" charset="0"/>
              <a:buChar cha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737400" y="712318"/>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953964804"/>
      </p:ext>
    </p:extLst>
  </p:cSld>
  <p:clrMapOvr>
    <a:masterClrMapping/>
  </p:clrMapOvr>
  <p:transition>
    <p:fade/>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714500"/>
            <a:ext cx="6004249" cy="4420759"/>
          </a:xfrm>
        </p:spPr>
        <p:txBody>
          <a:bodyPr>
            <a:noAutofit/>
          </a:bodyPr>
          <a:lstStyle>
            <a:lvl1pPr>
              <a:defRPr sz="1300">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icon to add picture</a:t>
            </a:r>
          </a:p>
        </p:txBody>
      </p:sp>
      <p:sp>
        <p:nvSpPr>
          <p:cNvPr id="6" name="Content Placeholder 3"/>
          <p:cNvSpPr>
            <a:spLocks noGrp="1"/>
          </p:cNvSpPr>
          <p:nvPr>
            <p:ph sz="quarter" idx="10"/>
          </p:nvPr>
        </p:nvSpPr>
        <p:spPr>
          <a:xfrm>
            <a:off x="737400" y="1714500"/>
            <a:ext cx="4139400" cy="4420759"/>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itle Placeholder 1">
            <a:extLst>
              <a:ext uri="{FF2B5EF4-FFF2-40B4-BE49-F238E27FC236}">
                <a16:creationId xmlns:a16="http://schemas.microsoft.com/office/drawing/2014/main" id="{CDA5D22B-35D6-F426-40AD-D0DFC13379FE}"/>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2578625473"/>
      </p:ext>
    </p:extLst>
  </p:cSld>
  <p:clrMapOvr>
    <a:masterClrMapping/>
  </p:clrMapOvr>
  <p:transition>
    <p:fade/>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737400" y="2128776"/>
            <a:ext cx="5206200" cy="4046284"/>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8405" y="2128774"/>
            <a:ext cx="5200648" cy="4046285"/>
          </a:xfrm>
          <a:prstGeom prst="rect">
            <a:avLst/>
          </a:prstGeom>
        </p:spPr>
        <p:txBody>
          <a:bodyPr>
            <a:noAutofit/>
          </a:bodyPr>
          <a:lstStyle>
            <a:lvl1pPr marL="0" indent="0" algn="l">
              <a:buFontTx/>
              <a:buNone/>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1pPr>
            <a:lvl2pPr marL="10477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2pPr>
            <a:lvl3pPr marL="228600"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3pPr>
            <a:lvl4pPr marL="352425" indent="-104775" algn="l">
              <a:buClrTx/>
              <a:buSzPct val="100000"/>
              <a:buFont typeface="Arial" panose="020B0604020202020204" pitchFamily="34" charset="0"/>
              <a:buChar char="◦"/>
              <a:tabLst>
                <a:tab pos="3771900" algn="r"/>
              </a:tabLst>
              <a:defRPr sz="1300">
                <a:latin typeface="Open Sans" panose="020B0606030504020204" pitchFamily="34" charset="0"/>
                <a:ea typeface="Open Sans" panose="020B0606030504020204" pitchFamily="34" charset="0"/>
                <a:cs typeface="Open Sans" panose="020B0606030504020204" pitchFamily="34" charset="0"/>
              </a:defRPr>
            </a:lvl4pPr>
            <a:lvl5pPr marL="476250" indent="-104775" algn="l">
              <a:buClrTx/>
              <a:buSzPct val="100000"/>
              <a:buFont typeface="Arial" panose="020B0604020202020204" pitchFamily="34" charset="0"/>
              <a:buChar char="−"/>
              <a:tabLst>
                <a:tab pos="3771900" algn="r"/>
              </a:tabLst>
              <a:defRPr sz="130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a:extLst>
              <a:ext uri="{FF2B5EF4-FFF2-40B4-BE49-F238E27FC236}">
                <a16:creationId xmlns:a16="http://schemas.microsoft.com/office/drawing/2014/main" id="{85C73C2E-7F97-3FE7-CB08-3699903F85B4}"/>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0" name="Title Placeholder 1">
            <a:extLst>
              <a:ext uri="{FF2B5EF4-FFF2-40B4-BE49-F238E27FC236}">
                <a16:creationId xmlns:a16="http://schemas.microsoft.com/office/drawing/2014/main" id="{BFECCEF7-EA80-3159-1BA6-1896CD43E4CD}"/>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22406950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742948" y="2500185"/>
            <a:ext cx="10706101" cy="3340877"/>
          </a:xfrm>
          <a:prstGeom prst="rect">
            <a:avLst/>
          </a:prstGeom>
        </p:spPr>
        <p:txBody>
          <a:bodyPr>
            <a:noAutofit/>
          </a:bodyPr>
          <a:lstStyle>
            <a:lvl1pPr>
              <a:defRPr sz="1300"/>
            </a:lvl1pPr>
          </a:lstStyle>
          <a:p>
            <a:r>
              <a:rPr lang="en-US" dirty="0"/>
              <a:t>Click icon to add chart</a:t>
            </a:r>
            <a:endParaRPr lang="en-GB" dirty="0"/>
          </a:p>
        </p:txBody>
      </p:sp>
      <p:sp>
        <p:nvSpPr>
          <p:cNvPr id="18" name="Text Placeholder 8"/>
          <p:cNvSpPr>
            <a:spLocks noGrp="1"/>
          </p:cNvSpPr>
          <p:nvPr>
            <p:ph type="body" sz="quarter" idx="18"/>
          </p:nvPr>
        </p:nvSpPr>
        <p:spPr>
          <a:xfrm>
            <a:off x="742948" y="2135887"/>
            <a:ext cx="10706100" cy="357187"/>
          </a:xfrm>
        </p:spPr>
        <p:txBody>
          <a:bodyPr>
            <a:noAutofit/>
          </a:bodyPr>
          <a:lstStyle>
            <a:lvl1pPr>
              <a:defRPr sz="1300"/>
            </a:lvl1pPr>
          </a:lstStyle>
          <a:p>
            <a:pPr lvl="0"/>
            <a:r>
              <a:rPr lang="en-US" noProof="0" dirty="0"/>
              <a:t>Click to edit Master text styles</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dirty="0"/>
              <a:t>Click to edit Master text styles</a:t>
            </a:r>
          </a:p>
        </p:txBody>
      </p:sp>
      <p:sp>
        <p:nvSpPr>
          <p:cNvPr id="9" name="Text Placeholder 8">
            <a:extLst>
              <a:ext uri="{FF2B5EF4-FFF2-40B4-BE49-F238E27FC236}">
                <a16:creationId xmlns:a16="http://schemas.microsoft.com/office/drawing/2014/main" id="{AE46294B-33D5-C118-C94A-E098E3B95C00}"/>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0" name="Title Placeholder 1">
            <a:extLst>
              <a:ext uri="{FF2B5EF4-FFF2-40B4-BE49-F238E27FC236}">
                <a16:creationId xmlns:a16="http://schemas.microsoft.com/office/drawing/2014/main" id="{060173A1-0214-AA3C-FADA-FA3E46619FD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42298508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530954"/>
            <a:ext cx="5200650" cy="3310109"/>
          </a:xfrm>
        </p:spPr>
        <p:txBody>
          <a:bodyPr>
            <a:noAutofit/>
          </a:bodyPr>
          <a:lstStyle>
            <a:lvl1pPr>
              <a:defRPr sz="1300"/>
            </a:lvl1pPr>
          </a:lstStyle>
          <a:p>
            <a:r>
              <a:rPr lang="en-US" noProof="0" dirty="0"/>
              <a:t>Click icon to add chart</a:t>
            </a:r>
          </a:p>
        </p:txBody>
      </p:sp>
      <p:sp>
        <p:nvSpPr>
          <p:cNvPr id="6" name="Text Placeholder 5"/>
          <p:cNvSpPr>
            <a:spLocks noGrp="1"/>
          </p:cNvSpPr>
          <p:nvPr>
            <p:ph type="body" sz="quarter" idx="22"/>
          </p:nvPr>
        </p:nvSpPr>
        <p:spPr>
          <a:xfrm>
            <a:off x="6256871" y="2125014"/>
            <a:ext cx="5200650" cy="405940"/>
          </a:xfrm>
        </p:spPr>
        <p:txBody>
          <a:bodyPr>
            <a:noAutofit/>
          </a:bodyPr>
          <a:lstStyle>
            <a:lvl1pPr>
              <a:defRPr sz="1300"/>
            </a:lvl1pPr>
          </a:lstStyle>
          <a:p>
            <a:pPr lvl="0"/>
            <a:r>
              <a:rPr lang="en-US" noProof="0" dirty="0"/>
              <a:t>Click to edit Master text styles</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742950" y="2125014"/>
            <a:ext cx="5200650" cy="3716049"/>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a:extLst>
              <a:ext uri="{FF2B5EF4-FFF2-40B4-BE49-F238E27FC236}">
                <a16:creationId xmlns:a16="http://schemas.microsoft.com/office/drawing/2014/main" id="{03031FD7-8CAA-F365-B45A-866388FD306E}"/>
              </a:ext>
            </a:extLst>
          </p:cNvPr>
          <p:cNvSpPr>
            <a:spLocks noGrp="1"/>
          </p:cNvSpPr>
          <p:nvPr>
            <p:ph type="body" sz="quarter" idx="24"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9" name="Title Placeholder 1">
            <a:extLst>
              <a:ext uri="{FF2B5EF4-FFF2-40B4-BE49-F238E27FC236}">
                <a16:creationId xmlns:a16="http://schemas.microsoft.com/office/drawing/2014/main" id="{DEE349FE-E6A5-1374-5344-58F6D9A1594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F85771B4-F4AF-D42A-5BD3-11FCA534623F}"/>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dirty="0"/>
              <a:t>Click to edit Master text styles</a:t>
            </a:r>
          </a:p>
        </p:txBody>
      </p:sp>
    </p:spTree>
    <p:extLst>
      <p:ext uri="{BB962C8B-B14F-4D97-AF65-F5344CB8AC3E}">
        <p14:creationId xmlns:p14="http://schemas.microsoft.com/office/powerpoint/2010/main" val="6210776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7405" y="2132541"/>
            <a:ext cx="5194671" cy="405939"/>
          </a:xfrm>
        </p:spPr>
        <p:txBody>
          <a:bodyPr>
            <a:noAutofit/>
          </a:bodyPr>
          <a:lstStyle>
            <a:lvl1pPr>
              <a:defRPr sz="1300"/>
            </a:lvl1pPr>
          </a:lstStyle>
          <a:p>
            <a:pPr lvl="0"/>
            <a:r>
              <a:rPr lang="en-US" noProof="0" dirty="0"/>
              <a:t>Click to edit Master text styles</a:t>
            </a:r>
          </a:p>
        </p:txBody>
      </p:sp>
      <p:sp>
        <p:nvSpPr>
          <p:cNvPr id="9" name="Chart Placeholder 2"/>
          <p:cNvSpPr>
            <a:spLocks noGrp="1"/>
          </p:cNvSpPr>
          <p:nvPr>
            <p:ph type="chart" sz="quarter" idx="24"/>
          </p:nvPr>
        </p:nvSpPr>
        <p:spPr>
          <a:xfrm>
            <a:off x="745901" y="2538481"/>
            <a:ext cx="5194673" cy="3298818"/>
          </a:xfrm>
        </p:spPr>
        <p:txBody>
          <a:bodyPr>
            <a:noAutofit/>
          </a:bodyPr>
          <a:lstStyle>
            <a:lvl1pPr>
              <a:defRPr sz="1300"/>
            </a:lvl1pPr>
          </a:lstStyle>
          <a:p>
            <a:r>
              <a:rPr lang="en-US" dirty="0"/>
              <a:t>Click icon to add chart</a:t>
            </a:r>
            <a:endParaRPr lang="en-GB" dirty="0"/>
          </a:p>
        </p:txBody>
      </p:sp>
      <p:sp>
        <p:nvSpPr>
          <p:cNvPr id="12" name="Text Placeholder 5"/>
          <p:cNvSpPr>
            <a:spLocks noGrp="1"/>
          </p:cNvSpPr>
          <p:nvPr>
            <p:ph type="body" sz="quarter" idx="25"/>
          </p:nvPr>
        </p:nvSpPr>
        <p:spPr>
          <a:xfrm>
            <a:off x="739924" y="2132541"/>
            <a:ext cx="5200650" cy="405939"/>
          </a:xfrm>
        </p:spPr>
        <p:txBody>
          <a:bodyPr>
            <a:noAutofit/>
          </a:bodyPr>
          <a:lstStyle>
            <a:lvl1pPr>
              <a:defRPr sz="1300"/>
            </a:lvl1pPr>
          </a:lstStyle>
          <a:p>
            <a:pPr lvl="0"/>
            <a:r>
              <a:rPr lang="en-US" noProof="0" dirty="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4" y="2546009"/>
            <a:ext cx="5194672" cy="3298818"/>
          </a:xfrm>
        </p:spPr>
        <p:txBody>
          <a:bodyPr>
            <a:noAutofit/>
          </a:bodyPr>
          <a:lstStyle>
            <a:lvl1pPr>
              <a:defRPr sz="1300"/>
            </a:lvl1pPr>
          </a:lstStyle>
          <a:p>
            <a:r>
              <a:rPr lang="en-US" dirty="0"/>
              <a:t>Click icon to add chart</a:t>
            </a:r>
            <a:endParaRPr lang="en-GB" dirty="0"/>
          </a:p>
        </p:txBody>
      </p:sp>
      <p:sp>
        <p:nvSpPr>
          <p:cNvPr id="10" name="Text Placeholder 8">
            <a:extLst>
              <a:ext uri="{FF2B5EF4-FFF2-40B4-BE49-F238E27FC236}">
                <a16:creationId xmlns:a16="http://schemas.microsoft.com/office/drawing/2014/main" id="{5C625FCB-34DF-0086-989A-A232F47218EF}"/>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4" name="Title Placeholder 1">
            <a:extLst>
              <a:ext uri="{FF2B5EF4-FFF2-40B4-BE49-F238E27FC236}">
                <a16:creationId xmlns:a16="http://schemas.microsoft.com/office/drawing/2014/main" id="{5C55ED5A-13E7-F29A-181F-BA13B4297B7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43F74D47-D161-E8B5-F62C-C9BD1294808A}"/>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dirty="0"/>
              <a:t>Click to edit Master text styles</a:t>
            </a:r>
          </a:p>
        </p:txBody>
      </p:sp>
    </p:spTree>
    <p:extLst>
      <p:ext uri="{BB962C8B-B14F-4D97-AF65-F5344CB8AC3E}">
        <p14:creationId xmlns:p14="http://schemas.microsoft.com/office/powerpoint/2010/main" val="13727388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2128776"/>
            <a:ext cx="5998701" cy="3986274"/>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742950" y="2128776"/>
            <a:ext cx="4133850" cy="3986274"/>
          </a:xfrm>
          <a:prstGeom prst="rect">
            <a:avLst/>
          </a:prstGeom>
        </p:spPr>
        <p:txBody>
          <a:bodyPr>
            <a:noAutofit/>
          </a:bodyPr>
          <a:lstStyle>
            <a:lvl1pPr marL="0" indent="0" algn="l">
              <a:buFontTx/>
              <a:buNone/>
              <a:tabLst>
                <a:tab pos="3771900" algn="r"/>
              </a:tabLst>
              <a:defRPr sz="1300">
                <a:latin typeface="+mn-lt"/>
              </a:defRPr>
            </a:lvl1pPr>
            <a:lvl2pPr marL="104775" indent="-104775" algn="l">
              <a:buClrTx/>
              <a:buSzPct val="100000"/>
              <a:buFont typeface="Arial" panose="020B0604020202020204" pitchFamily="34" charset="0"/>
              <a:buChar char="•"/>
              <a:tabLst>
                <a:tab pos="3771900" algn="r"/>
              </a:tabLst>
              <a:defRPr sz="1300">
                <a:latin typeface="+mj-lt"/>
              </a:defRPr>
            </a:lvl2pPr>
            <a:lvl3pPr marL="228600" indent="-104775" algn="l">
              <a:buClrTx/>
              <a:buSzPct val="100000"/>
              <a:buFont typeface="Arial" panose="020B0604020202020204" pitchFamily="34" charset="0"/>
              <a:buChar char="−"/>
              <a:tabLst>
                <a:tab pos="3771900" algn="r"/>
              </a:tabLst>
              <a:defRPr sz="1300">
                <a:latin typeface="+mn-lt"/>
              </a:defRPr>
            </a:lvl3pPr>
            <a:lvl4pPr marL="352425" indent="-104775" algn="l">
              <a:buClrTx/>
              <a:buSzPct val="100000"/>
              <a:buFont typeface="Arial" panose="020B0604020202020204" pitchFamily="34" charset="0"/>
              <a:buChar char="◦"/>
              <a:tabLst>
                <a:tab pos="3771900" algn="r"/>
              </a:tabLst>
              <a:defRPr sz="1300">
                <a:latin typeface="+mn-lt"/>
              </a:defRPr>
            </a:lvl4pPr>
            <a:lvl5pPr marL="476250" indent="-104775" algn="l">
              <a:buClrTx/>
              <a:buSzPct val="100000"/>
              <a:buFont typeface="Arial" panose="020B0604020202020204" pitchFamily="34" charset="0"/>
              <a:buChar char="−"/>
              <a:tabLst>
                <a:tab pos="3771900" algn="r"/>
              </a:tabLst>
              <a:defRPr sz="13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a:extLst>
              <a:ext uri="{FF2B5EF4-FFF2-40B4-BE49-F238E27FC236}">
                <a16:creationId xmlns:a16="http://schemas.microsoft.com/office/drawing/2014/main" id="{1AE49AC4-8BD7-401E-DCBA-4E0C0A2FE441}"/>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0" name="Title Placeholder 1">
            <a:extLst>
              <a:ext uri="{FF2B5EF4-FFF2-40B4-BE49-F238E27FC236}">
                <a16:creationId xmlns:a16="http://schemas.microsoft.com/office/drawing/2014/main" id="{6AEB7228-6BCD-4225-29AA-DA011FFE79BA}"/>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3566226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satellite&#10;&#10;Description automatically generated">
            <a:extLst>
              <a:ext uri="{FF2B5EF4-FFF2-40B4-BE49-F238E27FC236}">
                <a16:creationId xmlns:a16="http://schemas.microsoft.com/office/drawing/2014/main" id="{72F863CF-6D8E-8EB0-6300-DFC3BCE3E9AD}"/>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39252565"/>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9" y="2128776"/>
            <a:ext cx="3256072" cy="3986274"/>
          </a:xfrm>
          <a:prstGeom prst="rect">
            <a:avLst/>
          </a:prstGeom>
        </p:spPr>
        <p:txBody>
          <a:bodyPr>
            <a:noAutofit/>
          </a:bodyPr>
          <a:lstStyle>
            <a:lvl1pPr>
              <a:tabLst>
                <a:tab pos="3771900" algn="r"/>
              </a:tabLst>
              <a:defRPr sz="16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742950" y="2128777"/>
            <a:ext cx="7131050" cy="3986274"/>
          </a:xfrm>
          <a:prstGeom prst="rect">
            <a:avLst/>
          </a:prstGeom>
        </p:spPr>
        <p:txBody>
          <a:bodyPr>
            <a:noAutofit/>
          </a:bodyPr>
          <a:lstStyle>
            <a:lvl1pPr marL="0" indent="0" algn="l">
              <a:buFontTx/>
              <a:buNone/>
              <a:tabLst>
                <a:tab pos="3771900" algn="r"/>
              </a:tabLst>
              <a:defRPr sz="1300"/>
            </a:lvl1pPr>
            <a:lvl2pPr marL="104775" indent="-104775" algn="l">
              <a:buClrTx/>
              <a:buSzPct val="100000"/>
              <a:buFont typeface="Arial" panose="020B0604020202020204" pitchFamily="34" charset="0"/>
              <a:buChar char="•"/>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a:extLst>
              <a:ext uri="{FF2B5EF4-FFF2-40B4-BE49-F238E27FC236}">
                <a16:creationId xmlns:a16="http://schemas.microsoft.com/office/drawing/2014/main" id="{8AFE3255-9DD7-97DB-2426-0F4485AE5CB0}"/>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1" name="Title Placeholder 1">
            <a:extLst>
              <a:ext uri="{FF2B5EF4-FFF2-40B4-BE49-F238E27FC236}">
                <a16:creationId xmlns:a16="http://schemas.microsoft.com/office/drawing/2014/main" id="{9B3100F2-DEFB-52F1-D0AC-50371ABABA71}"/>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25042703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4B3D5938-20CC-1006-3E70-7035C9D2537F}"/>
              </a:ext>
            </a:extLst>
          </p:cNvPr>
          <p:cNvSpPr>
            <a:spLocks noGrp="1"/>
          </p:cNvSpPr>
          <p:nvPr>
            <p:ph type="body" sz="quarter" idx="28"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7" name="Chart Placeholder 3"/>
          <p:cNvSpPr>
            <a:spLocks noGrp="1"/>
          </p:cNvSpPr>
          <p:nvPr>
            <p:ph type="chart" sz="quarter" idx="15"/>
          </p:nvPr>
        </p:nvSpPr>
        <p:spPr>
          <a:xfrm>
            <a:off x="742950" y="2520887"/>
            <a:ext cx="3272459" cy="3320175"/>
          </a:xfrm>
          <a:prstGeom prst="rect">
            <a:avLst/>
          </a:prstGeom>
        </p:spPr>
        <p:txBody>
          <a:bodyPr>
            <a:noAutofit/>
          </a:bodyPr>
          <a:lstStyle>
            <a:lvl1pPr>
              <a:defRPr sz="1300"/>
            </a:lvl1pPr>
          </a:lstStyle>
          <a:p>
            <a:r>
              <a:rPr lang="en-US" noProof="0"/>
              <a:t>Click icon to add chart</a:t>
            </a:r>
            <a:endParaRPr lang="en-US" noProof="0" dirty="0"/>
          </a:p>
        </p:txBody>
      </p:sp>
      <p:sp>
        <p:nvSpPr>
          <p:cNvPr id="18" name="Text Placeholder 8"/>
          <p:cNvSpPr>
            <a:spLocks noGrp="1"/>
          </p:cNvSpPr>
          <p:nvPr>
            <p:ph type="body" sz="quarter" idx="18"/>
          </p:nvPr>
        </p:nvSpPr>
        <p:spPr>
          <a:xfrm>
            <a:off x="742950" y="2128775"/>
            <a:ext cx="3272459" cy="392112"/>
          </a:xfrm>
        </p:spPr>
        <p:txBody>
          <a:bodyPr>
            <a:noAutofit/>
          </a:bodyPr>
          <a:lstStyle>
            <a:lvl1pPr>
              <a:defRPr sz="1300"/>
            </a:lvl1pPr>
          </a:lstStyle>
          <a:p>
            <a:pPr lvl="0"/>
            <a:r>
              <a:rPr lang="en-US" noProof="0" dirty="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455763" y="2520887"/>
            <a:ext cx="3272459" cy="3320175"/>
          </a:xfrm>
          <a:prstGeom prst="rect">
            <a:avLst/>
          </a:prstGeom>
        </p:spPr>
        <p:txBody>
          <a:bodyPr>
            <a:noAutofit/>
          </a:bodyPr>
          <a:lstStyle>
            <a:lvl1pPr>
              <a:defRPr sz="1300"/>
            </a:lvl1pPr>
          </a:lstStyle>
          <a:p>
            <a:r>
              <a:rPr lang="en-US" noProof="0"/>
              <a:t>Click icon to add chart</a:t>
            </a:r>
            <a:endParaRPr lang="en-US" noProof="0" dirty="0"/>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447751" y="2128776"/>
            <a:ext cx="3280472" cy="392112"/>
          </a:xfrm>
        </p:spPr>
        <p:txBody>
          <a:bodyPr>
            <a:noAutofit/>
          </a:bodyPr>
          <a:lstStyle>
            <a:lvl1pPr>
              <a:defRPr sz="1300"/>
            </a:lvl1pPr>
          </a:lstStyle>
          <a:p>
            <a:pPr lvl="0"/>
            <a:r>
              <a:rPr lang="en-US" noProof="0" dirty="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68579" y="2520888"/>
            <a:ext cx="3280472" cy="3320175"/>
          </a:xfrm>
          <a:prstGeom prst="rect">
            <a:avLst/>
          </a:prstGeom>
        </p:spPr>
        <p:txBody>
          <a:bodyPr>
            <a:noAutofit/>
          </a:bodyPr>
          <a:lstStyle>
            <a:lvl1pPr>
              <a:defRPr sz="1300"/>
            </a:lvl1pPr>
          </a:lstStyle>
          <a:p>
            <a:r>
              <a:rPr lang="en-US" noProof="0"/>
              <a:t>Click icon to add chart</a:t>
            </a:r>
            <a:endParaRPr lang="en-US" noProof="0" dirty="0"/>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68579" y="2128776"/>
            <a:ext cx="3280472" cy="392112"/>
          </a:xfrm>
        </p:spPr>
        <p:txBody>
          <a:bodyPr>
            <a:noAutofit/>
          </a:bodyPr>
          <a:lstStyle>
            <a:lvl1pPr>
              <a:defRPr sz="1300"/>
            </a:lvl1pPr>
          </a:lstStyle>
          <a:p>
            <a:pPr lvl="0"/>
            <a:r>
              <a:rPr lang="en-US" noProof="0" dirty="0"/>
              <a:t>Click to edit Master text styles</a:t>
            </a:r>
          </a:p>
        </p:txBody>
      </p:sp>
      <p:sp>
        <p:nvSpPr>
          <p:cNvPr id="13" name="Title Placeholder 1">
            <a:extLst>
              <a:ext uri="{FF2B5EF4-FFF2-40B4-BE49-F238E27FC236}">
                <a16:creationId xmlns:a16="http://schemas.microsoft.com/office/drawing/2014/main" id="{72EF41B3-520A-3F79-B5C6-423FDF71F78E}"/>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0440ED38-C3C6-0114-7327-71679CCA85AF}"/>
              </a:ext>
            </a:extLst>
          </p:cNvPr>
          <p:cNvSpPr>
            <a:spLocks noGrp="1"/>
          </p:cNvSpPr>
          <p:nvPr>
            <p:ph type="body" sz="quarter" idx="23"/>
          </p:nvPr>
        </p:nvSpPr>
        <p:spPr>
          <a:xfrm>
            <a:off x="742948" y="5841063"/>
            <a:ext cx="10706100" cy="319541"/>
          </a:xfrm>
        </p:spPr>
        <p:txBody>
          <a:bodyPr>
            <a:noAutofit/>
          </a:bodyPr>
          <a:lstStyle>
            <a:lvl1pPr>
              <a:spcAft>
                <a:spcPts val="0"/>
              </a:spcAft>
              <a:defRPr sz="900"/>
            </a:lvl1pPr>
          </a:lstStyle>
          <a:p>
            <a:pPr lvl="0"/>
            <a:r>
              <a:rPr lang="en-US" dirty="0"/>
              <a:t>Click to edit Master text styles</a:t>
            </a:r>
          </a:p>
        </p:txBody>
      </p:sp>
    </p:spTree>
    <p:extLst>
      <p:ext uri="{BB962C8B-B14F-4D97-AF65-F5344CB8AC3E}">
        <p14:creationId xmlns:p14="http://schemas.microsoft.com/office/powerpoint/2010/main" val="14968022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742948" y="2169000"/>
            <a:ext cx="2371313"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498090" y="2169000"/>
            <a:ext cx="2371312"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6304746" y="2172647"/>
            <a:ext cx="2345068" cy="1242138"/>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9103979" y="2169000"/>
            <a:ext cx="2345069"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742949" y="3429000"/>
            <a:ext cx="2371312" cy="2689695"/>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p:nvPr>
        </p:nvSpPr>
        <p:spPr>
          <a:xfrm>
            <a:off x="6296404" y="3429000"/>
            <a:ext cx="2353410" cy="2689695"/>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9"/>
          </p:nvPr>
        </p:nvSpPr>
        <p:spPr>
          <a:xfrm>
            <a:off x="3498090" y="3429003"/>
            <a:ext cx="2372045" cy="2689694"/>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85158" y="3414785"/>
            <a:ext cx="2384870" cy="2702728"/>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 Placeholder 8">
            <a:extLst>
              <a:ext uri="{FF2B5EF4-FFF2-40B4-BE49-F238E27FC236}">
                <a16:creationId xmlns:a16="http://schemas.microsoft.com/office/drawing/2014/main" id="{722DE34B-2405-AC63-AF1A-A1DAFFE7F89E}"/>
              </a:ext>
            </a:extLst>
          </p:cNvPr>
          <p:cNvSpPr>
            <a:spLocks noGrp="1"/>
          </p:cNvSpPr>
          <p:nvPr>
            <p:ph type="body" sz="quarter" idx="27"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6" name="Title Placeholder 1">
            <a:extLst>
              <a:ext uri="{FF2B5EF4-FFF2-40B4-BE49-F238E27FC236}">
                <a16:creationId xmlns:a16="http://schemas.microsoft.com/office/drawing/2014/main" id="{7883ACFC-098E-C8AE-3F23-8FDFFB8C4931}"/>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35984758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742949" y="2295951"/>
            <a:ext cx="1700695"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55128" y="2295951"/>
            <a:ext cx="3288000" cy="1778189"/>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dirty="0"/>
              <a:t>Click to edit Master text styles</a:t>
            </a:r>
          </a:p>
          <a:p>
            <a:pPr lvl="1"/>
            <a:r>
              <a:rPr lang="en-US" dirty="0"/>
              <a:t>Second level</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742949" y="2165999"/>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17" name="Text Placeholder 8">
            <a:extLst>
              <a:ext uri="{FF2B5EF4-FFF2-40B4-BE49-F238E27FC236}">
                <a16:creationId xmlns:a16="http://schemas.microsoft.com/office/drawing/2014/main" id="{DF8E9517-E16F-C52C-C781-7E42F246B44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8" name="Title Placeholder 1">
            <a:extLst>
              <a:ext uri="{FF2B5EF4-FFF2-40B4-BE49-F238E27FC236}">
                <a16:creationId xmlns:a16="http://schemas.microsoft.com/office/drawing/2014/main" id="{3332EBB4-9C1D-C1F8-ACD6-17D3589947C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20" name="Rectangle 19">
            <a:extLst>
              <a:ext uri="{FF2B5EF4-FFF2-40B4-BE49-F238E27FC236}">
                <a16:creationId xmlns:a16="http://schemas.microsoft.com/office/drawing/2014/main" id="{57116E5F-D845-F56C-F194-9703A4635EA7}"/>
              </a:ext>
            </a:extLst>
          </p:cNvPr>
          <p:cNvSpPr/>
          <p:nvPr userDrawn="1"/>
        </p:nvSpPr>
        <p:spPr>
          <a:xfrm>
            <a:off x="6235260" y="2159319"/>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1" name="Picture Placeholder 11">
            <a:extLst>
              <a:ext uri="{FF2B5EF4-FFF2-40B4-BE49-F238E27FC236}">
                <a16:creationId xmlns:a16="http://schemas.microsoft.com/office/drawing/2014/main" id="{EBEEDE95-337C-DFBF-34A3-37FEACE38940}"/>
              </a:ext>
            </a:extLst>
          </p:cNvPr>
          <p:cNvSpPr>
            <a:spLocks noGrp="1"/>
          </p:cNvSpPr>
          <p:nvPr>
            <p:ph type="pic" sz="quarter" idx="37"/>
          </p:nvPr>
        </p:nvSpPr>
        <p:spPr>
          <a:xfrm>
            <a:off x="6248874" y="2319489"/>
            <a:ext cx="1700695" cy="1476000"/>
          </a:xfrm>
        </p:spPr>
        <p:txBody>
          <a:bodyPr/>
          <a:lstStyle>
            <a:lvl1pPr algn="ctr">
              <a:defRPr/>
            </a:lvl1pPr>
          </a:lstStyle>
          <a:p>
            <a:r>
              <a:rPr lang="en-US"/>
              <a:t>Click icon to add picture</a:t>
            </a:r>
            <a:endParaRPr lang="en-GB" dirty="0"/>
          </a:p>
        </p:txBody>
      </p:sp>
      <p:sp>
        <p:nvSpPr>
          <p:cNvPr id="22" name="Text Placeholder 12">
            <a:extLst>
              <a:ext uri="{FF2B5EF4-FFF2-40B4-BE49-F238E27FC236}">
                <a16:creationId xmlns:a16="http://schemas.microsoft.com/office/drawing/2014/main" id="{7176AA26-03B1-1F7F-9C8E-CD604F05FAB0}"/>
              </a:ext>
            </a:extLst>
          </p:cNvPr>
          <p:cNvSpPr>
            <a:spLocks noGrp="1"/>
          </p:cNvSpPr>
          <p:nvPr>
            <p:ph type="body" sz="quarter" idx="38"/>
          </p:nvPr>
        </p:nvSpPr>
        <p:spPr>
          <a:xfrm>
            <a:off x="8161053" y="2319489"/>
            <a:ext cx="3288000" cy="1778189"/>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dirty="0"/>
              <a:t>Click to edit Master text styles</a:t>
            </a:r>
          </a:p>
          <a:p>
            <a:pPr lvl="1"/>
            <a:r>
              <a:rPr lang="en-US" dirty="0"/>
              <a:t>Second level</a:t>
            </a:r>
          </a:p>
        </p:txBody>
      </p:sp>
      <p:sp>
        <p:nvSpPr>
          <p:cNvPr id="23" name="Picture Placeholder 11">
            <a:extLst>
              <a:ext uri="{FF2B5EF4-FFF2-40B4-BE49-F238E27FC236}">
                <a16:creationId xmlns:a16="http://schemas.microsoft.com/office/drawing/2014/main" id="{691A3F97-D45F-D2B9-743E-212C7281F172}"/>
              </a:ext>
            </a:extLst>
          </p:cNvPr>
          <p:cNvSpPr>
            <a:spLocks noGrp="1"/>
          </p:cNvSpPr>
          <p:nvPr>
            <p:ph type="pic" sz="quarter" idx="39"/>
          </p:nvPr>
        </p:nvSpPr>
        <p:spPr>
          <a:xfrm>
            <a:off x="742944" y="4400447"/>
            <a:ext cx="1700695" cy="1476000"/>
          </a:xfrm>
        </p:spPr>
        <p:txBody>
          <a:bodyPr/>
          <a:lstStyle>
            <a:lvl1pPr algn="ctr">
              <a:defRPr/>
            </a:lvl1pPr>
          </a:lstStyle>
          <a:p>
            <a:r>
              <a:rPr lang="en-US"/>
              <a:t>Click icon to add picture</a:t>
            </a:r>
            <a:endParaRPr lang="en-GB" dirty="0"/>
          </a:p>
        </p:txBody>
      </p:sp>
      <p:sp>
        <p:nvSpPr>
          <p:cNvPr id="24" name="Text Placeholder 12">
            <a:extLst>
              <a:ext uri="{FF2B5EF4-FFF2-40B4-BE49-F238E27FC236}">
                <a16:creationId xmlns:a16="http://schemas.microsoft.com/office/drawing/2014/main" id="{1F938DEC-5DEB-1E24-8858-E7833805A9A7}"/>
              </a:ext>
            </a:extLst>
          </p:cNvPr>
          <p:cNvSpPr>
            <a:spLocks noGrp="1"/>
          </p:cNvSpPr>
          <p:nvPr>
            <p:ph type="body" sz="quarter" idx="40"/>
          </p:nvPr>
        </p:nvSpPr>
        <p:spPr>
          <a:xfrm>
            <a:off x="2655123" y="4400447"/>
            <a:ext cx="3288000" cy="1767971"/>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dirty="0"/>
              <a:t>Click to edit Master text styles</a:t>
            </a:r>
          </a:p>
          <a:p>
            <a:pPr lvl="1"/>
            <a:r>
              <a:rPr lang="en-US" dirty="0"/>
              <a:t>Second level</a:t>
            </a:r>
          </a:p>
        </p:txBody>
      </p:sp>
      <p:sp>
        <p:nvSpPr>
          <p:cNvPr id="25" name="Rectangle 24">
            <a:extLst>
              <a:ext uri="{FF2B5EF4-FFF2-40B4-BE49-F238E27FC236}">
                <a16:creationId xmlns:a16="http://schemas.microsoft.com/office/drawing/2014/main" id="{3DD3110B-C31F-6681-1BC5-E43EAFE58AC3}"/>
              </a:ext>
            </a:extLst>
          </p:cNvPr>
          <p:cNvSpPr/>
          <p:nvPr userDrawn="1"/>
        </p:nvSpPr>
        <p:spPr>
          <a:xfrm>
            <a:off x="742944" y="4270495"/>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6" name="Rectangle 25">
            <a:extLst>
              <a:ext uri="{FF2B5EF4-FFF2-40B4-BE49-F238E27FC236}">
                <a16:creationId xmlns:a16="http://schemas.microsoft.com/office/drawing/2014/main" id="{E7F0FAF4-9790-42AC-EE49-AA764B285BD4}"/>
              </a:ext>
            </a:extLst>
          </p:cNvPr>
          <p:cNvSpPr/>
          <p:nvPr userDrawn="1"/>
        </p:nvSpPr>
        <p:spPr>
          <a:xfrm>
            <a:off x="6235255" y="4263815"/>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7" name="Picture Placeholder 11">
            <a:extLst>
              <a:ext uri="{FF2B5EF4-FFF2-40B4-BE49-F238E27FC236}">
                <a16:creationId xmlns:a16="http://schemas.microsoft.com/office/drawing/2014/main" id="{29A8F11F-8B3D-1D93-3746-250161DB6D4E}"/>
              </a:ext>
            </a:extLst>
          </p:cNvPr>
          <p:cNvSpPr>
            <a:spLocks noGrp="1"/>
          </p:cNvSpPr>
          <p:nvPr>
            <p:ph type="pic" sz="quarter" idx="41"/>
          </p:nvPr>
        </p:nvSpPr>
        <p:spPr>
          <a:xfrm>
            <a:off x="6248869" y="4423985"/>
            <a:ext cx="1700695" cy="1476000"/>
          </a:xfrm>
        </p:spPr>
        <p:txBody>
          <a:bodyPr/>
          <a:lstStyle>
            <a:lvl1pPr algn="ctr">
              <a:defRPr/>
            </a:lvl1pPr>
          </a:lstStyle>
          <a:p>
            <a:r>
              <a:rPr lang="en-US"/>
              <a:t>Click icon to add picture</a:t>
            </a:r>
            <a:endParaRPr lang="en-GB" dirty="0"/>
          </a:p>
        </p:txBody>
      </p:sp>
      <p:sp>
        <p:nvSpPr>
          <p:cNvPr id="34" name="Text Placeholder 12">
            <a:extLst>
              <a:ext uri="{FF2B5EF4-FFF2-40B4-BE49-F238E27FC236}">
                <a16:creationId xmlns:a16="http://schemas.microsoft.com/office/drawing/2014/main" id="{FF0646DB-953A-E833-8778-479E9E7D93A7}"/>
              </a:ext>
            </a:extLst>
          </p:cNvPr>
          <p:cNvSpPr>
            <a:spLocks noGrp="1"/>
          </p:cNvSpPr>
          <p:nvPr>
            <p:ph type="body" sz="quarter" idx="42"/>
          </p:nvPr>
        </p:nvSpPr>
        <p:spPr>
          <a:xfrm>
            <a:off x="8161048" y="4423985"/>
            <a:ext cx="3288000" cy="1744433"/>
          </a:xfrm>
        </p:spPr>
        <p:txBody>
          <a:bodyPr>
            <a:noAutofit/>
          </a:bodyPr>
          <a:lstStyle>
            <a:lvl1pPr marL="0" indent="0" algn="l">
              <a:spcAft>
                <a:spcPts val="0"/>
              </a:spcAft>
              <a:buFontTx/>
              <a:buNone/>
              <a:defRPr sz="1300" b="1"/>
            </a:lvl1pPr>
            <a:lvl2pPr marL="104775" indent="-104775" algn="l">
              <a:spcAft>
                <a:spcPts val="0"/>
              </a:spcAft>
              <a:buClrTx/>
              <a:buSzPct val="100000"/>
              <a:buFont typeface="Arial" panose="020B0604020202020204" pitchFamily="34" charset="0"/>
              <a:buChar char="•"/>
              <a:defRPr sz="13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072658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742949" y="2336593"/>
            <a:ext cx="5213793" cy="3778457"/>
          </a:xfrm>
        </p:spPr>
        <p:txBody>
          <a:bodyPr>
            <a:noAutofit/>
          </a:bodyPr>
          <a:lstStyle>
            <a:lvl1pPr marL="0" indent="0" algn="l">
              <a:spcAft>
                <a:spcPts val="750"/>
              </a:spcAft>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21"/>
          </p:nvPr>
        </p:nvSpPr>
        <p:spPr>
          <a:xfrm>
            <a:off x="6246195" y="2336595"/>
            <a:ext cx="5213793" cy="3778455"/>
          </a:xfrm>
        </p:spPr>
        <p:txBody>
          <a:bodyPr>
            <a:noAutofit/>
          </a:bodyPr>
          <a:lstStyle>
            <a:lvl1pPr marL="0" indent="0" algn="l">
              <a:spcAft>
                <a:spcPts val="750"/>
              </a:spcAft>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Picture Placeholder 29"/>
          <p:cNvSpPr>
            <a:spLocks noGrp="1"/>
          </p:cNvSpPr>
          <p:nvPr>
            <p:ph type="pic" sz="quarter" idx="19" hasCustomPrompt="1"/>
          </p:nvPr>
        </p:nvSpPr>
        <p:spPr>
          <a:xfrm>
            <a:off x="4746535" y="2343240"/>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204889" y="2340350"/>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10" name="Text Placeholder 8">
            <a:extLst>
              <a:ext uri="{FF2B5EF4-FFF2-40B4-BE49-F238E27FC236}">
                <a16:creationId xmlns:a16="http://schemas.microsoft.com/office/drawing/2014/main" id="{12E053AD-92A6-4F54-B9B5-F3BFBCEABC5B}"/>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1" name="Title Placeholder 1">
            <a:extLst>
              <a:ext uri="{FF2B5EF4-FFF2-40B4-BE49-F238E27FC236}">
                <a16:creationId xmlns:a16="http://schemas.microsoft.com/office/drawing/2014/main" id="{064E8361-2568-254F-FFEB-4C67871FB30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12" name="Rectangle 11">
            <a:extLst>
              <a:ext uri="{FF2B5EF4-FFF2-40B4-BE49-F238E27FC236}">
                <a16:creationId xmlns:a16="http://schemas.microsoft.com/office/drawing/2014/main" id="{CA8435EF-13AA-F11D-90A5-D6F33B0EB2FF}"/>
              </a:ext>
            </a:extLst>
          </p:cNvPr>
          <p:cNvSpPr/>
          <p:nvPr userDrawn="1"/>
        </p:nvSpPr>
        <p:spPr>
          <a:xfrm>
            <a:off x="742948" y="2155001"/>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13" name="Rectangle 12">
            <a:extLst>
              <a:ext uri="{FF2B5EF4-FFF2-40B4-BE49-F238E27FC236}">
                <a16:creationId xmlns:a16="http://schemas.microsoft.com/office/drawing/2014/main" id="{CD9385E1-0BB6-7C2C-095F-666DE5E48C9E}"/>
              </a:ext>
            </a:extLst>
          </p:cNvPr>
          <p:cNvSpPr/>
          <p:nvPr userDrawn="1"/>
        </p:nvSpPr>
        <p:spPr>
          <a:xfrm>
            <a:off x="6235257" y="2155001"/>
            <a:ext cx="5213793"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33856201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4236236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mp; subtitle w/ breadcrumb">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7413A53F-D287-8353-A4EA-B4E2CB9FD923}"/>
              </a:ext>
            </a:extLst>
          </p:cNvPr>
          <p:cNvSpPr>
            <a:spLocks noGrp="1"/>
          </p:cNvSpPr>
          <p:nvPr>
            <p:ph type="body" sz="quarter" idx="15" hasCustomPrompt="1"/>
          </p:nvPr>
        </p:nvSpPr>
        <p:spPr>
          <a:xfrm>
            <a:off x="739140" y="354223"/>
            <a:ext cx="10706100" cy="224221"/>
          </a:xfrm>
        </p:spPr>
        <p:txBody>
          <a:bodyPr vert="horz" lIns="0" tIns="0" rIns="0" bIns="0" rtlCol="0">
            <a:noAutofit/>
          </a:bodyPr>
          <a:lstStyle>
            <a:lvl1pPr marL="0" indent="0">
              <a:buNone/>
              <a:defRPr lang="en-US" sz="900" b="1" kern="0" cap="all" spc="250" baseline="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r>
              <a:rPr lang="en-US" dirty="0"/>
              <a:t>BREADCRUMBS</a:t>
            </a:r>
          </a:p>
        </p:txBody>
      </p:sp>
      <p:sp>
        <p:nvSpPr>
          <p:cNvPr id="5" name="Text Placeholder 8">
            <a:extLst>
              <a:ext uri="{FF2B5EF4-FFF2-40B4-BE49-F238E27FC236}">
                <a16:creationId xmlns:a16="http://schemas.microsoft.com/office/drawing/2014/main" id="{DCF63700-FBA2-CF01-6528-DC6F05D8F9EA}"/>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8" name="Title Placeholder 1">
            <a:extLst>
              <a:ext uri="{FF2B5EF4-FFF2-40B4-BE49-F238E27FC236}">
                <a16:creationId xmlns:a16="http://schemas.microsoft.com/office/drawing/2014/main" id="{B9045E9B-0460-8E4E-671F-17BF178E83E8}"/>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33258233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mp; subtitle">
    <p:bg>
      <p:bgPr>
        <a:solidFill>
          <a:schemeClr val="tx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839235CB-13A9-5EB9-9C80-A4F0D18ED97F}"/>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8" name="Title Placeholder 1">
            <a:extLst>
              <a:ext uri="{FF2B5EF4-FFF2-40B4-BE49-F238E27FC236}">
                <a16:creationId xmlns:a16="http://schemas.microsoft.com/office/drawing/2014/main" id="{ED321E53-B518-16D3-9E04-A67B7A4705D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7" name="TextBox 6">
            <a:extLst>
              <a:ext uri="{FF2B5EF4-FFF2-40B4-BE49-F238E27FC236}">
                <a16:creationId xmlns:a16="http://schemas.microsoft.com/office/drawing/2014/main" id="{7E1579A2-E963-1E29-7F71-0B3DF25D501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70561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amp; subtitle w/ breadcrumb">
    <p:bg>
      <p:bgPr>
        <a:solidFill>
          <a:schemeClr val="tx1"/>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14EE4D60-ADDD-C323-72B1-A8F3E521BC91}"/>
              </a:ext>
            </a:extLst>
          </p:cNvPr>
          <p:cNvSpPr>
            <a:spLocks noGrp="1"/>
          </p:cNvSpPr>
          <p:nvPr>
            <p:ph type="body" sz="quarter" idx="15" hasCustomPrompt="1"/>
          </p:nvPr>
        </p:nvSpPr>
        <p:spPr>
          <a:xfrm>
            <a:off x="739140" y="354223"/>
            <a:ext cx="10706100" cy="224221"/>
          </a:xfrm>
        </p:spPr>
        <p:txBody>
          <a:bodyPr vert="horz" lIns="0" tIns="0" rIns="0" bIns="0" rtlCol="0">
            <a:noAutofit/>
          </a:bodyPr>
          <a:lstStyle>
            <a:lvl1pPr marL="0" indent="0">
              <a:buNone/>
              <a:defRPr lang="en-US" sz="900" b="1" kern="0" cap="all" spc="250" baseline="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r>
              <a:rPr lang="en-US" dirty="0"/>
              <a:t>BREADCRUMBS</a:t>
            </a:r>
          </a:p>
        </p:txBody>
      </p:sp>
      <p:sp>
        <p:nvSpPr>
          <p:cNvPr id="9" name="Text Placeholder 8">
            <a:extLst>
              <a:ext uri="{FF2B5EF4-FFF2-40B4-BE49-F238E27FC236}">
                <a16:creationId xmlns:a16="http://schemas.microsoft.com/office/drawing/2014/main" id="{8CC4402E-F90F-E6EE-C6F4-30905F97F9E7}"/>
              </a:ext>
            </a:extLst>
          </p:cNvPr>
          <p:cNvSpPr>
            <a:spLocks noGrp="1"/>
          </p:cNvSpPr>
          <p:nvPr>
            <p:ph type="body" sz="quarter" idx="22"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0" name="Title Placeholder 1">
            <a:extLst>
              <a:ext uri="{FF2B5EF4-FFF2-40B4-BE49-F238E27FC236}">
                <a16:creationId xmlns:a16="http://schemas.microsoft.com/office/drawing/2014/main" id="{26122806-9EF3-4CCF-EF4A-96492F2CB139}"/>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6" name="TextBox 5">
            <a:extLst>
              <a:ext uri="{FF2B5EF4-FFF2-40B4-BE49-F238E27FC236}">
                <a16:creationId xmlns:a16="http://schemas.microsoft.com/office/drawing/2014/main" id="{49730F3D-2677-0222-FBF3-61D22C32CFE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67454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itle &amp; subtitle">
    <p:bg>
      <p:bgPr>
        <a:solidFill>
          <a:schemeClr val="tx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839235CB-13A9-5EB9-9C80-A4F0D18ED97F}"/>
              </a:ext>
            </a:extLst>
          </p:cNvPr>
          <p:cNvSpPr>
            <a:spLocks noGrp="1"/>
          </p:cNvSpPr>
          <p:nvPr>
            <p:ph type="body" sz="quarter" idx="22" hasCustomPrompt="1"/>
          </p:nvPr>
        </p:nvSpPr>
        <p:spPr>
          <a:xfrm>
            <a:off x="742950" y="3050372"/>
            <a:ext cx="3012186"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8" name="Title Placeholder 1">
            <a:extLst>
              <a:ext uri="{FF2B5EF4-FFF2-40B4-BE49-F238E27FC236}">
                <a16:creationId xmlns:a16="http://schemas.microsoft.com/office/drawing/2014/main" id="{ED321E53-B518-16D3-9E04-A67B7A4705DF}"/>
              </a:ext>
            </a:extLst>
          </p:cNvPr>
          <p:cNvSpPr>
            <a:spLocks noGrp="1"/>
          </p:cNvSpPr>
          <p:nvPr>
            <p:ph type="title" hasCustomPrompt="1"/>
          </p:nvPr>
        </p:nvSpPr>
        <p:spPr>
          <a:xfrm>
            <a:off x="742950" y="1727768"/>
            <a:ext cx="3012186"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7" name="TextBox 6">
            <a:extLst>
              <a:ext uri="{FF2B5EF4-FFF2-40B4-BE49-F238E27FC236}">
                <a16:creationId xmlns:a16="http://schemas.microsoft.com/office/drawing/2014/main" id="{7E1579A2-E963-1E29-7F71-0B3DF25D5012}"/>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43270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4_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satellite&#10;&#10;Description automatically generated">
            <a:extLst>
              <a:ext uri="{FF2B5EF4-FFF2-40B4-BE49-F238E27FC236}">
                <a16:creationId xmlns:a16="http://schemas.microsoft.com/office/drawing/2014/main" id="{3C5E1AED-FC92-34F6-0043-13E37CF07024}"/>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5715001" y="2632798"/>
            <a:ext cx="5734051" cy="1592403"/>
          </a:xfrm>
          <a:prstGeom prst="rect">
            <a:avLst/>
          </a:prstGeom>
        </p:spPr>
        <p:txBody>
          <a:bodyPr anchor="b"/>
          <a:lstStyle>
            <a:lvl1pPr>
              <a:lnSpc>
                <a:spcPct val="95000"/>
              </a:lnSpc>
              <a:defRPr sz="54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4660013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D2EBC6F-831C-033F-1EF3-B57867C15596}"/>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34612207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7" name="Text Placeholder 8">
            <a:extLst>
              <a:ext uri="{FF2B5EF4-FFF2-40B4-BE49-F238E27FC236}">
                <a16:creationId xmlns:a16="http://schemas.microsoft.com/office/drawing/2014/main" id="{7AACCD3C-BC8A-BA90-B844-1EEEDAB45E56}"/>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8" name="Title Placeholder 1">
            <a:extLst>
              <a:ext uri="{FF2B5EF4-FFF2-40B4-BE49-F238E27FC236}">
                <a16:creationId xmlns:a16="http://schemas.microsoft.com/office/drawing/2014/main" id="{C5102D2F-84F0-CBB5-A883-489C541C6DA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11533088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742950" y="2128776"/>
            <a:ext cx="10706100" cy="3986274"/>
          </a:xfrm>
          <a:prstGeom prst="rect">
            <a:avLst/>
          </a:prstGeom>
        </p:spPr>
        <p:txBody>
          <a:bodyPr vert="horz" lIns="0" tIns="0" rIns="0" bIns="0" rtlCol="0">
            <a:noAutofit/>
          </a:bodyPr>
          <a:lstStyle>
            <a:lvl1pPr>
              <a:defRPr sz="1300"/>
            </a:lvl1pPr>
            <a:lvl2pPr>
              <a:defRPr sz="1300"/>
            </a:lvl2pPr>
            <a:lvl3pPr>
              <a:defRPr sz="1300"/>
            </a:lvl3pPr>
            <a:lvl4pPr>
              <a:defRPr sz="1300"/>
            </a:lvl4pPr>
            <a:lvl5pPr>
              <a:defRPr sz="13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8">
            <a:extLst>
              <a:ext uri="{FF2B5EF4-FFF2-40B4-BE49-F238E27FC236}">
                <a16:creationId xmlns:a16="http://schemas.microsoft.com/office/drawing/2014/main" id="{80478162-772D-896D-0EFF-75B1B0FF7E63}"/>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8" name="Title Placeholder 1">
            <a:extLst>
              <a:ext uri="{FF2B5EF4-FFF2-40B4-BE49-F238E27FC236}">
                <a16:creationId xmlns:a16="http://schemas.microsoft.com/office/drawing/2014/main" id="{8F1536BB-C9D6-CD0A-E2B7-F2423C26A3E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25922480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742950" y="2371288"/>
            <a:ext cx="3270251" cy="3754524"/>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459730" y="2371286"/>
            <a:ext cx="3270251" cy="3754524"/>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2371289"/>
            <a:ext cx="3270250" cy="3754522"/>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742949" y="2139538"/>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14" name="Text Placeholder 8">
            <a:extLst>
              <a:ext uri="{FF2B5EF4-FFF2-40B4-BE49-F238E27FC236}">
                <a16:creationId xmlns:a16="http://schemas.microsoft.com/office/drawing/2014/main" id="{C31AE9D4-3A4F-8CAC-5C6F-9B4565C09C2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5" name="Title Placeholder 1">
            <a:extLst>
              <a:ext uri="{FF2B5EF4-FFF2-40B4-BE49-F238E27FC236}">
                <a16:creationId xmlns:a16="http://schemas.microsoft.com/office/drawing/2014/main" id="{550E887F-EB1A-B27F-53DC-ADB4527BD8A0}"/>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16" name="Rectangle 15">
            <a:extLst>
              <a:ext uri="{FF2B5EF4-FFF2-40B4-BE49-F238E27FC236}">
                <a16:creationId xmlns:a16="http://schemas.microsoft.com/office/drawing/2014/main" id="{59C04A29-223E-2A1B-5583-D855A72F23DF}"/>
              </a:ext>
            </a:extLst>
          </p:cNvPr>
          <p:cNvSpPr/>
          <p:nvPr userDrawn="1"/>
        </p:nvSpPr>
        <p:spPr>
          <a:xfrm>
            <a:off x="4459729" y="2139538"/>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17" name="Rectangle 16">
            <a:extLst>
              <a:ext uri="{FF2B5EF4-FFF2-40B4-BE49-F238E27FC236}">
                <a16:creationId xmlns:a16="http://schemas.microsoft.com/office/drawing/2014/main" id="{CECF2716-F9A1-80E9-DB78-D33FB11F3356}"/>
              </a:ext>
            </a:extLst>
          </p:cNvPr>
          <p:cNvSpPr/>
          <p:nvPr userDrawn="1"/>
        </p:nvSpPr>
        <p:spPr>
          <a:xfrm>
            <a:off x="8176509" y="2144546"/>
            <a:ext cx="3270252" cy="53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34078471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742949" y="2876550"/>
            <a:ext cx="2428876" cy="3238500"/>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273202" y="2860857"/>
            <a:ext cx="2428876" cy="3238500"/>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526230" y="2876550"/>
            <a:ext cx="2428876" cy="3238499"/>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20174" y="2860858"/>
            <a:ext cx="2428876" cy="3254192"/>
          </a:xfrm>
        </p:spPr>
        <p:txBody>
          <a:bodyPr>
            <a:noAutofit/>
          </a:bodyPr>
          <a:lstStyle>
            <a:lvl1pPr marL="0" indent="0" algn="l">
              <a:buFontTx/>
              <a:buNone/>
              <a:defRPr sz="1300" b="1">
                <a:solidFill>
                  <a:schemeClr val="accent1"/>
                </a:solidFill>
              </a:defRPr>
            </a:lvl1pPr>
            <a:lvl2pPr marL="104775" indent="-104775" algn="l">
              <a:spcAft>
                <a:spcPts val="0"/>
              </a:spcAft>
              <a:buClrTx/>
              <a:buSzPct val="100000"/>
              <a:buFont typeface="Arial" panose="020B0604020202020204" pitchFamily="34" charset="0"/>
              <a:buChar char="•"/>
              <a:defRPr sz="1300"/>
            </a:lvl2pPr>
            <a:lvl3pPr marL="228600" indent="-104775" algn="l">
              <a:spcAft>
                <a:spcPts val="0"/>
              </a:spcAft>
              <a:buClrTx/>
              <a:buSzPct val="100000"/>
              <a:buFont typeface="Arial" panose="020B0604020202020204" pitchFamily="34" charset="0"/>
              <a:buChar char="−"/>
              <a:defRPr sz="1300"/>
            </a:lvl3pPr>
            <a:lvl4pPr marL="352425" indent="-104775" algn="l">
              <a:spcAft>
                <a:spcPts val="0"/>
              </a:spcAft>
              <a:buClrTx/>
              <a:buSzPct val="100000"/>
              <a:buFont typeface="Arial" panose="020B0604020202020204" pitchFamily="34" charset="0"/>
              <a:buChar char="◦"/>
              <a:defRPr sz="1300"/>
            </a:lvl4pPr>
            <a:lvl5pPr marL="476250" indent="-104775" algn="l">
              <a:spcAft>
                <a:spcPts val="0"/>
              </a:spcAft>
              <a:buClrTx/>
              <a:buSzPct val="100000"/>
              <a:buFont typeface="Arial" panose="020B0604020202020204" pitchFamily="34" charset="0"/>
              <a:buChar char="−"/>
              <a:defRPr sz="13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a:extLst>
              <a:ext uri="{FF2B5EF4-FFF2-40B4-BE49-F238E27FC236}">
                <a16:creationId xmlns:a16="http://schemas.microsoft.com/office/drawing/2014/main" id="{29EC2D54-5655-3FC9-3D80-3CBD60BA0999}"/>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0" name="Title Placeholder 1">
            <a:extLst>
              <a:ext uri="{FF2B5EF4-FFF2-40B4-BE49-F238E27FC236}">
                <a16:creationId xmlns:a16="http://schemas.microsoft.com/office/drawing/2014/main" id="{205E364A-1DE2-C916-2B4A-DC5B99A02E1F}"/>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Tree>
    <p:extLst>
      <p:ext uri="{BB962C8B-B14F-4D97-AF65-F5344CB8AC3E}">
        <p14:creationId xmlns:p14="http://schemas.microsoft.com/office/powerpoint/2010/main" val="28878631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099F96BF-6E3D-65D2-F5C4-DB4117BA555E}"/>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17" name="Title Placeholder 1">
            <a:extLst>
              <a:ext uri="{FF2B5EF4-FFF2-40B4-BE49-F238E27FC236}">
                <a16:creationId xmlns:a16="http://schemas.microsoft.com/office/drawing/2014/main" id="{1F4FE339-B7DE-8F0D-CE83-6CE7C632945C}"/>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22" name="Text Placeholder 8">
            <a:extLst>
              <a:ext uri="{FF2B5EF4-FFF2-40B4-BE49-F238E27FC236}">
                <a16:creationId xmlns:a16="http://schemas.microsoft.com/office/drawing/2014/main" id="{019465B6-CAD0-0474-C23A-3C355570A3B0}"/>
              </a:ext>
            </a:extLst>
          </p:cNvPr>
          <p:cNvSpPr>
            <a:spLocks noGrp="1"/>
          </p:cNvSpPr>
          <p:nvPr>
            <p:ph type="body" sz="quarter" idx="17"/>
          </p:nvPr>
        </p:nvSpPr>
        <p:spPr>
          <a:xfrm>
            <a:off x="742949" y="2876550"/>
            <a:ext cx="2428876" cy="3238500"/>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3" name="Text Placeholder 8">
            <a:extLst>
              <a:ext uri="{FF2B5EF4-FFF2-40B4-BE49-F238E27FC236}">
                <a16:creationId xmlns:a16="http://schemas.microsoft.com/office/drawing/2014/main" id="{EB56FE0D-E16E-160B-A56D-2C763BFA3925}"/>
              </a:ext>
            </a:extLst>
          </p:cNvPr>
          <p:cNvSpPr>
            <a:spLocks noGrp="1"/>
          </p:cNvSpPr>
          <p:nvPr>
            <p:ph type="body" sz="quarter" idx="18"/>
          </p:nvPr>
        </p:nvSpPr>
        <p:spPr>
          <a:xfrm>
            <a:off x="6273202" y="2860857"/>
            <a:ext cx="2428876" cy="3238500"/>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 name="Text Placeholder 8">
            <a:extLst>
              <a:ext uri="{FF2B5EF4-FFF2-40B4-BE49-F238E27FC236}">
                <a16:creationId xmlns:a16="http://schemas.microsoft.com/office/drawing/2014/main" id="{60D1307A-47BB-6626-83D6-3176B34A97CF}"/>
              </a:ext>
            </a:extLst>
          </p:cNvPr>
          <p:cNvSpPr>
            <a:spLocks noGrp="1"/>
          </p:cNvSpPr>
          <p:nvPr>
            <p:ph type="body" sz="quarter" idx="19"/>
          </p:nvPr>
        </p:nvSpPr>
        <p:spPr>
          <a:xfrm>
            <a:off x="3526230" y="2876550"/>
            <a:ext cx="2428876" cy="3238499"/>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ext Placeholder 8">
            <a:extLst>
              <a:ext uri="{FF2B5EF4-FFF2-40B4-BE49-F238E27FC236}">
                <a16:creationId xmlns:a16="http://schemas.microsoft.com/office/drawing/2014/main" id="{B5AEEB64-CD06-DFF1-8540-2644F4A0C6C2}"/>
              </a:ext>
            </a:extLst>
          </p:cNvPr>
          <p:cNvSpPr>
            <a:spLocks noGrp="1"/>
          </p:cNvSpPr>
          <p:nvPr>
            <p:ph type="body" sz="quarter" idx="20"/>
          </p:nvPr>
        </p:nvSpPr>
        <p:spPr>
          <a:xfrm>
            <a:off x="9020174" y="2860858"/>
            <a:ext cx="2428876" cy="3254192"/>
          </a:xfrm>
        </p:spPr>
        <p:txBody>
          <a:bodyPr>
            <a:noAutofit/>
          </a:bodyPr>
          <a:lstStyle>
            <a:lvl1pPr marL="0" indent="0" algn="l">
              <a:buFontTx/>
              <a:buNone/>
              <a:defRPr sz="1300" b="1">
                <a:solidFill>
                  <a:schemeClr val="bg1"/>
                </a:solidFill>
              </a:defRPr>
            </a:lvl1pPr>
            <a:lvl2pPr marL="104775" indent="-104775" algn="l">
              <a:spcAft>
                <a:spcPts val="0"/>
              </a:spcAft>
              <a:buClrTx/>
              <a:buSzPct val="100000"/>
              <a:buFont typeface="Arial" panose="020B0604020202020204" pitchFamily="34" charset="0"/>
              <a:buChar char="•"/>
              <a:defRPr sz="1300">
                <a:solidFill>
                  <a:schemeClr val="bg1"/>
                </a:solidFill>
              </a:defRPr>
            </a:lvl2pPr>
            <a:lvl3pPr marL="228600" indent="-104775" algn="l">
              <a:spcAft>
                <a:spcPts val="0"/>
              </a:spcAft>
              <a:buClrTx/>
              <a:buSzPct val="100000"/>
              <a:buFont typeface="Arial" panose="020B0604020202020204" pitchFamily="34" charset="0"/>
              <a:buChar char="−"/>
              <a:defRPr sz="1300">
                <a:solidFill>
                  <a:schemeClr val="bg1"/>
                </a:solidFill>
              </a:defRPr>
            </a:lvl3pPr>
            <a:lvl4pPr marL="352425" indent="-104775" algn="l">
              <a:spcAft>
                <a:spcPts val="0"/>
              </a:spcAft>
              <a:buClrTx/>
              <a:buSzPct val="100000"/>
              <a:buFont typeface="Arial" panose="020B0604020202020204" pitchFamily="34" charset="0"/>
              <a:buChar char="◦"/>
              <a:defRPr sz="1300">
                <a:solidFill>
                  <a:schemeClr val="bg1"/>
                </a:solidFill>
              </a:defRPr>
            </a:lvl4pPr>
            <a:lvl5pPr marL="476250" indent="-104775" algn="l">
              <a:spcAft>
                <a:spcPts val="0"/>
              </a:spcAft>
              <a:buClrTx/>
              <a:buSzPct val="100000"/>
              <a:buFont typeface="Arial" panose="020B0604020202020204" pitchFamily="34" charset="0"/>
              <a:buChar char="−"/>
              <a:defRPr sz="13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Box 8">
            <a:extLst>
              <a:ext uri="{FF2B5EF4-FFF2-40B4-BE49-F238E27FC236}">
                <a16:creationId xmlns:a16="http://schemas.microsoft.com/office/drawing/2014/main" id="{1A6C6286-A172-8565-22C4-177D82A488A6}"/>
              </a:ext>
            </a:extLst>
          </p:cNvPr>
          <p:cNvSpPr txBox="1"/>
          <p:nvPr userDrawn="1"/>
        </p:nvSpPr>
        <p:spPr>
          <a:xfrm>
            <a:off x="8825948" y="6486525"/>
            <a:ext cx="2623104" cy="103875"/>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For information contact Deloitte Global.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80193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213532" y="2282428"/>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4735149" y="2271245"/>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742950" y="2269583"/>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2260969"/>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734307" y="2128776"/>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19" name="Text Placeholder 8">
            <a:extLst>
              <a:ext uri="{FF2B5EF4-FFF2-40B4-BE49-F238E27FC236}">
                <a16:creationId xmlns:a16="http://schemas.microsoft.com/office/drawing/2014/main" id="{09447991-96C1-0BAA-A078-620285DD7013}"/>
              </a:ext>
            </a:extLst>
          </p:cNvPr>
          <p:cNvSpPr>
            <a:spLocks noGrp="1"/>
          </p:cNvSpPr>
          <p:nvPr>
            <p:ph type="body" sz="quarter" idx="36" hasCustomPrompt="1"/>
          </p:nvPr>
        </p:nvSpPr>
        <p:spPr>
          <a:xfrm>
            <a:off x="742950" y="1371521"/>
            <a:ext cx="10706100" cy="757255"/>
          </a:xfrm>
          <a:prstGeom prst="rect">
            <a:avLst/>
          </a:prstGeom>
        </p:spPr>
        <p:txBody>
          <a:bodyPr lIns="0" tIns="0" rIns="0" bIns="0">
            <a:noAutofit/>
          </a:bodyPr>
          <a:lstStyle>
            <a:lvl1pPr marL="0" indent="0">
              <a:buNone/>
              <a:defRPr sz="1800" b="0" i="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add subtitle</a:t>
            </a:r>
          </a:p>
        </p:txBody>
      </p:sp>
      <p:sp>
        <p:nvSpPr>
          <p:cNvPr id="20" name="Title Placeholder 1">
            <a:extLst>
              <a:ext uri="{FF2B5EF4-FFF2-40B4-BE49-F238E27FC236}">
                <a16:creationId xmlns:a16="http://schemas.microsoft.com/office/drawing/2014/main" id="{BA18EA23-281D-EE99-ABB4-64BECF47F935}"/>
              </a:ext>
            </a:extLst>
          </p:cNvPr>
          <p:cNvSpPr>
            <a:spLocks noGrp="1"/>
          </p:cNvSpPr>
          <p:nvPr>
            <p:ph type="title" hasCustomPrompt="1"/>
          </p:nvPr>
        </p:nvSpPr>
        <p:spPr>
          <a:xfrm>
            <a:off x="742950" y="742950"/>
            <a:ext cx="10706100" cy="371475"/>
          </a:xfrm>
          <a:prstGeom prst="rect">
            <a:avLst/>
          </a:prstGeom>
        </p:spPr>
        <p:txBody>
          <a:bodyPr vert="horz" lIns="0" tIns="0" rIns="0" bIns="0" rtlCol="0" anchor="t" anchorCtr="0">
            <a:noAutofit/>
          </a:bodyPr>
          <a:lstStyle>
            <a:lvl1pPr>
              <a:defRPr sz="36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add title</a:t>
            </a:r>
          </a:p>
        </p:txBody>
      </p:sp>
      <p:sp>
        <p:nvSpPr>
          <p:cNvPr id="21" name="Rectangle 20">
            <a:extLst>
              <a:ext uri="{FF2B5EF4-FFF2-40B4-BE49-F238E27FC236}">
                <a16:creationId xmlns:a16="http://schemas.microsoft.com/office/drawing/2014/main" id="{62DDACC0-76C6-E053-861A-6B189646AF11}"/>
              </a:ext>
            </a:extLst>
          </p:cNvPr>
          <p:cNvSpPr/>
          <p:nvPr userDrawn="1"/>
        </p:nvSpPr>
        <p:spPr>
          <a:xfrm>
            <a:off x="6230936" y="2136977"/>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2" name="Picture Placeholder 29">
            <a:extLst>
              <a:ext uri="{FF2B5EF4-FFF2-40B4-BE49-F238E27FC236}">
                <a16:creationId xmlns:a16="http://schemas.microsoft.com/office/drawing/2014/main" id="{521E9A4E-FA34-3F58-8BA6-FE746962008D}"/>
              </a:ext>
            </a:extLst>
          </p:cNvPr>
          <p:cNvSpPr>
            <a:spLocks noGrp="1"/>
          </p:cNvSpPr>
          <p:nvPr>
            <p:ph type="pic" sz="quarter" idx="37" hasCustomPrompt="1"/>
          </p:nvPr>
        </p:nvSpPr>
        <p:spPr>
          <a:xfrm>
            <a:off x="10222175" y="4276697"/>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23" name="Picture Placeholder 29">
            <a:extLst>
              <a:ext uri="{FF2B5EF4-FFF2-40B4-BE49-F238E27FC236}">
                <a16:creationId xmlns:a16="http://schemas.microsoft.com/office/drawing/2014/main" id="{55A06A05-53F8-E9FE-DEE2-9C2C789A81D2}"/>
              </a:ext>
            </a:extLst>
          </p:cNvPr>
          <p:cNvSpPr>
            <a:spLocks noGrp="1"/>
          </p:cNvSpPr>
          <p:nvPr>
            <p:ph type="pic" sz="quarter" idx="38" hasCustomPrompt="1"/>
          </p:nvPr>
        </p:nvSpPr>
        <p:spPr>
          <a:xfrm>
            <a:off x="4743792" y="426551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24" name="Text Placeholder 8">
            <a:extLst>
              <a:ext uri="{FF2B5EF4-FFF2-40B4-BE49-F238E27FC236}">
                <a16:creationId xmlns:a16="http://schemas.microsoft.com/office/drawing/2014/main" id="{6A4732CB-E5AC-2104-3C7E-70BC75799471}"/>
              </a:ext>
            </a:extLst>
          </p:cNvPr>
          <p:cNvSpPr>
            <a:spLocks noGrp="1"/>
          </p:cNvSpPr>
          <p:nvPr>
            <p:ph type="body" sz="quarter" idx="39"/>
          </p:nvPr>
        </p:nvSpPr>
        <p:spPr>
          <a:xfrm>
            <a:off x="751593" y="4263852"/>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ext Placeholder 8">
            <a:extLst>
              <a:ext uri="{FF2B5EF4-FFF2-40B4-BE49-F238E27FC236}">
                <a16:creationId xmlns:a16="http://schemas.microsoft.com/office/drawing/2014/main" id="{35577C70-BAF0-B0BA-9368-30979E327E8E}"/>
              </a:ext>
            </a:extLst>
          </p:cNvPr>
          <p:cNvSpPr>
            <a:spLocks noGrp="1"/>
          </p:cNvSpPr>
          <p:nvPr>
            <p:ph type="body" sz="quarter" idx="40"/>
          </p:nvPr>
        </p:nvSpPr>
        <p:spPr>
          <a:xfrm>
            <a:off x="6265685" y="4255238"/>
            <a:ext cx="5200651" cy="1695450"/>
          </a:xfrm>
        </p:spPr>
        <p:txBody>
          <a:bodyPr>
            <a:noAutofit/>
          </a:bodyPr>
          <a:lstStyle>
            <a:lvl1pPr marL="0" indent="0" algn="l">
              <a:buFontTx/>
              <a:buNone/>
              <a:defRPr sz="1300" b="1">
                <a:solidFill>
                  <a:schemeClr val="accent1"/>
                </a:solidFill>
              </a:defRPr>
            </a:lvl1pPr>
            <a:lvl2pPr marL="104775" indent="-104775" algn="l">
              <a:spcAft>
                <a:spcPts val="750"/>
              </a:spcAft>
              <a:buClrTx/>
              <a:buSzPct val="100000"/>
              <a:buFont typeface="Arial" panose="020B0604020202020204" pitchFamily="34" charset="0"/>
              <a:buChar char="•"/>
              <a:defRPr sz="1300"/>
            </a:lvl2pPr>
            <a:lvl3pPr marL="228600" indent="-104775" algn="l">
              <a:spcAft>
                <a:spcPts val="750"/>
              </a:spcAft>
              <a:buClrTx/>
              <a:buSzPct val="100000"/>
              <a:buFont typeface="Arial" panose="020B0604020202020204" pitchFamily="34" charset="0"/>
              <a:buChar char="−"/>
              <a:defRPr sz="1300"/>
            </a:lvl3pPr>
            <a:lvl4pPr marL="352425" indent="-104775" algn="l">
              <a:spcAft>
                <a:spcPts val="750"/>
              </a:spcAft>
              <a:buClrTx/>
              <a:buSzPct val="100000"/>
              <a:buFont typeface="Arial" panose="020B0604020202020204" pitchFamily="34" charset="0"/>
              <a:buChar char="◦"/>
              <a:defRPr sz="1300"/>
            </a:lvl4pPr>
            <a:lvl5pPr marL="476250" indent="-104775" algn="l">
              <a:spcAft>
                <a:spcPts val="750"/>
              </a:spcAft>
              <a:buClrTx/>
              <a:buSzPct val="100000"/>
              <a:buFont typeface="Arial" panose="020B0604020202020204" pitchFamily="34" charset="0"/>
              <a:buChar char="−"/>
              <a:defRPr sz="13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6" name="Rectangle 25">
            <a:extLst>
              <a:ext uri="{FF2B5EF4-FFF2-40B4-BE49-F238E27FC236}">
                <a16:creationId xmlns:a16="http://schemas.microsoft.com/office/drawing/2014/main" id="{4EE129EF-C776-1FFD-8130-72CAADF1CD01}"/>
              </a:ext>
            </a:extLst>
          </p:cNvPr>
          <p:cNvSpPr/>
          <p:nvPr userDrawn="1"/>
        </p:nvSpPr>
        <p:spPr>
          <a:xfrm>
            <a:off x="742950" y="4123045"/>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27" name="Rectangle 26">
            <a:extLst>
              <a:ext uri="{FF2B5EF4-FFF2-40B4-BE49-F238E27FC236}">
                <a16:creationId xmlns:a16="http://schemas.microsoft.com/office/drawing/2014/main" id="{5C177298-2029-35C5-E09E-8597008900A2}"/>
              </a:ext>
            </a:extLst>
          </p:cNvPr>
          <p:cNvSpPr/>
          <p:nvPr userDrawn="1"/>
        </p:nvSpPr>
        <p:spPr>
          <a:xfrm>
            <a:off x="6239579" y="4131246"/>
            <a:ext cx="522243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Tree>
    <p:extLst>
      <p:ext uri="{BB962C8B-B14F-4D97-AF65-F5344CB8AC3E}">
        <p14:creationId xmlns:p14="http://schemas.microsoft.com/office/powerpoint/2010/main" val="40316546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lstStyle>
            <a:lvl1pPr algn="ctr">
              <a:defRPr sz="675"/>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3927345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lstStyle>
            <a:lvl1pPr algn="ctr">
              <a:defRPr sz="675">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900">
                <a:solidFill>
                  <a:schemeClr val="bg1"/>
                </a:solidFill>
              </a:defRPr>
            </a:lvl1pPr>
          </a:lstStyle>
          <a:p>
            <a:pPr lvl="0"/>
            <a:r>
              <a:rPr lang="en-US" dirty="0"/>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1437896222"/>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End slide Black">
    <p:bg>
      <p:bgPr>
        <a:solidFill>
          <a:schemeClr val="tx1"/>
        </a:solidFill>
        <a:effectLst/>
      </p:bgPr>
    </p:bg>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222B3FDB-DD6B-BE94-F936-49C72E781578}"/>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extBox 1">
            <a:extLst>
              <a:ext uri="{FF2B5EF4-FFF2-40B4-BE49-F238E27FC236}">
                <a16:creationId xmlns:a16="http://schemas.microsoft.com/office/drawing/2014/main" id="{2AD8A790-563F-D754-8C41-C2A7B4319F22}"/>
              </a:ext>
            </a:extLst>
          </p:cNvPr>
          <p:cNvSpPr txBox="1"/>
          <p:nvPr userDrawn="1"/>
        </p:nvSpPr>
        <p:spPr>
          <a:xfrm>
            <a:off x="998684" y="4496520"/>
            <a:ext cx="6094844" cy="1615058"/>
          </a:xfrm>
          <a:prstGeom prst="rect">
            <a:avLst/>
          </a:prstGeom>
          <a:noFill/>
        </p:spPr>
        <p:txBody>
          <a:bodyPr wrap="square" lIns="0" tIns="0" rIns="0" bIns="0" rtlCol="0">
            <a:spAutoFit/>
          </a:bodyPr>
          <a:lstStyle/>
          <a:p>
            <a:pPr algn="just">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 As used in this document, “Deloitte” means Deloitte Consulting LLP, a subsidiary of Deloitte LLP. Please see </a:t>
            </a:r>
            <a:r>
              <a:rPr lang="en-US" sz="800"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3" tooltip="http://www.deloitte.com/us/about">
                  <a:extLst>
                    <a:ext uri="{A12FA001-AC4F-418D-AE19-62706E023703}">
                      <ahyp:hlinkClr xmlns:ahyp="http://schemas.microsoft.com/office/drawing/2018/hyperlinkcolor" val="tx"/>
                    </a:ext>
                  </a:extLst>
                </a:hlinkClick>
              </a:rPr>
              <a:t>www.deloitte.com/us/about</a:t>
            </a: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for a detailed description of the legal structure of Deloitte USA LLP, Deloitte LLP and their respective subsidiaries. Certain services may not be available to attest clients under the rules and regulations of public accounting. </a:t>
            </a:r>
          </a:p>
          <a:p>
            <a:pPr>
              <a:lnSpc>
                <a:spcPct val="120000"/>
              </a:lnSpc>
            </a:pPr>
            <a:endPar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p>
          <a:p>
            <a:pPr>
              <a:lnSpc>
                <a:spcPct val="120000"/>
              </a:lnSpc>
            </a:pPr>
            <a:endPar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All rights reserved. Member of Deloitte Touche Tohmatsu Limited</a:t>
            </a:r>
            <a:endParaRPr lang="en-US" sz="800" dirty="0">
              <a:solidFill>
                <a:srgbClr val="313131"/>
              </a:solidFill>
            </a:endParaRPr>
          </a:p>
        </p:txBody>
      </p:sp>
      <p:sp>
        <p:nvSpPr>
          <p:cNvPr id="4" name="TextBox 3">
            <a:extLst>
              <a:ext uri="{FF2B5EF4-FFF2-40B4-BE49-F238E27FC236}">
                <a16:creationId xmlns:a16="http://schemas.microsoft.com/office/drawing/2014/main" id="{AA277213-62EC-6A58-4DE9-8492F1BEC4F2}"/>
              </a:ext>
            </a:extLst>
          </p:cNvPr>
          <p:cNvSpPr txBox="1"/>
          <p:nvPr userDrawn="1"/>
        </p:nvSpPr>
        <p:spPr>
          <a:xfrm>
            <a:off x="998683" y="2735017"/>
            <a:ext cx="6966911" cy="1615827"/>
          </a:xfrm>
          <a:prstGeom prst="rect">
            <a:avLst/>
          </a:prstGeom>
          <a:noFill/>
        </p:spPr>
        <p:txBody>
          <a:bodyPr wrap="square" lIns="0" tIns="0" rIns="0" bIns="0" rtlCol="0">
            <a:spAutoFit/>
          </a:bodyPr>
          <a:lstStyle/>
          <a:p>
            <a:pPr marL="0" indent="0">
              <a:spcBef>
                <a:spcPts val="600"/>
              </a:spcBef>
              <a:buSzPct val="100000"/>
              <a:buFont typeface="Arial"/>
              <a:buNone/>
            </a:pPr>
            <a:r>
              <a:rPr lang="en-US" sz="10500" b="0" i="0" dirty="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rPr>
              <a:t>Thank you</a:t>
            </a:r>
          </a:p>
        </p:txBody>
      </p:sp>
      <p:grpSp>
        <p:nvGrpSpPr>
          <p:cNvPr id="27" name="Group 26">
            <a:extLst>
              <a:ext uri="{FF2B5EF4-FFF2-40B4-BE49-F238E27FC236}">
                <a16:creationId xmlns:a16="http://schemas.microsoft.com/office/drawing/2014/main" id="{B898931F-D5BC-EC77-A522-67399EADB4C0}"/>
              </a:ext>
            </a:extLst>
          </p:cNvPr>
          <p:cNvGrpSpPr/>
          <p:nvPr userDrawn="1"/>
        </p:nvGrpSpPr>
        <p:grpSpPr>
          <a:xfrm>
            <a:off x="998683" y="746422"/>
            <a:ext cx="1175456" cy="224459"/>
            <a:chOff x="398463" y="404813"/>
            <a:chExt cx="1627187" cy="307976"/>
          </a:xfrm>
          <a:solidFill>
            <a:schemeClr val="bg1"/>
          </a:solidFill>
        </p:grpSpPr>
        <p:sp>
          <p:nvSpPr>
            <p:cNvPr id="28" name="Oval 5">
              <a:extLst>
                <a:ext uri="{FF2B5EF4-FFF2-40B4-BE49-F238E27FC236}">
                  <a16:creationId xmlns:a16="http://schemas.microsoft.com/office/drawing/2014/main" id="{239D2FBD-3DA4-3C26-ABCA-8135B1192B0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9" name="Freeform 6">
              <a:extLst>
                <a:ext uri="{FF2B5EF4-FFF2-40B4-BE49-F238E27FC236}">
                  <a16:creationId xmlns:a16="http://schemas.microsoft.com/office/drawing/2014/main" id="{45725DA3-503A-5C31-9C73-31E59C20AF6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0" name="Rectangle 7">
              <a:extLst>
                <a:ext uri="{FF2B5EF4-FFF2-40B4-BE49-F238E27FC236}">
                  <a16:creationId xmlns:a16="http://schemas.microsoft.com/office/drawing/2014/main" id="{8FF2703D-33EA-4569-A4CF-F0F32E3ADB5B}"/>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8" name="Freeform 8">
              <a:extLst>
                <a:ext uri="{FF2B5EF4-FFF2-40B4-BE49-F238E27FC236}">
                  <a16:creationId xmlns:a16="http://schemas.microsoft.com/office/drawing/2014/main" id="{59AA70A3-792A-BF2E-9FF1-F040AE81202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9" name="Rectangle 9">
              <a:extLst>
                <a:ext uri="{FF2B5EF4-FFF2-40B4-BE49-F238E27FC236}">
                  <a16:creationId xmlns:a16="http://schemas.microsoft.com/office/drawing/2014/main" id="{6AA8A13B-5BDA-5429-7663-C794A6C7191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0" name="Rectangle 10">
              <a:extLst>
                <a:ext uri="{FF2B5EF4-FFF2-40B4-BE49-F238E27FC236}">
                  <a16:creationId xmlns:a16="http://schemas.microsoft.com/office/drawing/2014/main" id="{DAC1EEA1-26B9-8114-4EEC-337A6BB91CE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1" name="Freeform 11">
              <a:extLst>
                <a:ext uri="{FF2B5EF4-FFF2-40B4-BE49-F238E27FC236}">
                  <a16:creationId xmlns:a16="http://schemas.microsoft.com/office/drawing/2014/main" id="{F8EFB1D9-CA9F-9B22-5C7F-04DAC3AC94B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2" name="Freeform 12">
              <a:extLst>
                <a:ext uri="{FF2B5EF4-FFF2-40B4-BE49-F238E27FC236}">
                  <a16:creationId xmlns:a16="http://schemas.microsoft.com/office/drawing/2014/main" id="{5E10780C-DD0F-6C4C-27B0-E37E4DD0560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3" name="Freeform 13">
              <a:extLst>
                <a:ext uri="{FF2B5EF4-FFF2-40B4-BE49-F238E27FC236}">
                  <a16:creationId xmlns:a16="http://schemas.microsoft.com/office/drawing/2014/main" id="{91570A64-2294-742A-A98C-99DA7B7E104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4" name="Freeform 14">
              <a:extLst>
                <a:ext uri="{FF2B5EF4-FFF2-40B4-BE49-F238E27FC236}">
                  <a16:creationId xmlns:a16="http://schemas.microsoft.com/office/drawing/2014/main" id="{D8CC7B60-2C8D-53F5-499C-F93A3F9D3DD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11355485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0_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A6A93A4-BDA1-3955-5C50-EAA61FDB324D}"/>
              </a:ext>
            </a:extLst>
          </p:cNvPr>
          <p:cNvPicPr>
            <a:picLocks noChangeAspect="1"/>
          </p:cNvPicPr>
          <p:nvPr/>
        </p:nvPicPr>
        <p:blipFill>
          <a:blip r:embed="rId2"/>
          <a:stretch>
            <a:fillRect/>
          </a:stretch>
        </p:blipFill>
        <p:spPr>
          <a:xfrm>
            <a:off x="2467" y="0"/>
            <a:ext cx="12187066" cy="6858000"/>
          </a:xfrm>
          <a:prstGeom prst="rect">
            <a:avLst/>
          </a:prstGeom>
        </p:spPr>
      </p:pic>
      <p:sp>
        <p:nvSpPr>
          <p:cNvPr id="9" name="Title 1">
            <a:extLst>
              <a:ext uri="{FF2B5EF4-FFF2-40B4-BE49-F238E27FC236}">
                <a16:creationId xmlns:a16="http://schemas.microsoft.com/office/drawing/2014/main" id="{13ECF108-98CD-26AA-2A05-D82A254185A6}"/>
              </a:ext>
            </a:extLst>
          </p:cNvPr>
          <p:cNvSpPr>
            <a:spLocks noGrp="1"/>
          </p:cNvSpPr>
          <p:nvPr>
            <p:ph type="title"/>
          </p:nvPr>
        </p:nvSpPr>
        <p:spPr bwMode="gray">
          <a:xfrm>
            <a:off x="1260763" y="2632798"/>
            <a:ext cx="9670473" cy="1592403"/>
          </a:xfrm>
          <a:prstGeom prst="rect">
            <a:avLst/>
          </a:prstGeom>
        </p:spPr>
        <p:txBody>
          <a:bodyPr anchor="ctr"/>
          <a:lstStyle>
            <a:lvl1pPr algn="ctr">
              <a:lnSpc>
                <a:spcPct val="95000"/>
              </a:lnSpc>
              <a:defRPr sz="120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7" name="TextBox 6">
            <a:extLst>
              <a:ext uri="{FF2B5EF4-FFF2-40B4-BE49-F238E27FC236}">
                <a16:creationId xmlns:a16="http://schemas.microsoft.com/office/drawing/2014/main" id="{DDDE67AB-C39A-CA7B-F465-2C67D9322E32}"/>
              </a:ext>
            </a:extLst>
          </p:cNvPr>
          <p:cNvSpPr txBox="1"/>
          <p:nvPr/>
        </p:nvSpPr>
        <p:spPr>
          <a:xfrm>
            <a:off x="8825948" y="6486525"/>
            <a:ext cx="2623104" cy="10387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450"/>
              </a:spcBef>
              <a:spcAft>
                <a:spcPts val="0"/>
              </a:spcAft>
              <a:buClrTx/>
              <a:buSzPct val="100000"/>
              <a:buFont typeface="Arial"/>
              <a:buNone/>
              <a:tabLst/>
              <a:defRPr/>
            </a:pPr>
            <a:r>
              <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 </a:t>
            </a:r>
            <a:fld id="{C58DF478-B544-4ED8-9ED4-6A2648E2D233}" type="slidenum">
              <a:rPr lang="en-US" sz="675"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450"/>
                </a:spcBef>
                <a:spcAft>
                  <a:spcPts val="0"/>
                </a:spcAft>
                <a:buClrTx/>
                <a:buSzPct val="100000"/>
                <a:buFont typeface="Arial"/>
                <a:buNone/>
                <a:tabLst/>
                <a:defRPr/>
              </a:pPr>
              <a:t>‹#›</a:t>
            </a:fld>
            <a:endParaRPr lang="en-US" sz="675" noProof="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90017539"/>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End slide Black">
    <p:bg>
      <p:bgPr>
        <a:solidFill>
          <a:schemeClr val="bg1"/>
        </a:solidFill>
        <a:effectLst/>
      </p:bgPr>
    </p:bg>
    <p:spTree>
      <p:nvGrpSpPr>
        <p:cNvPr id="1" name=""/>
        <p:cNvGrpSpPr/>
        <p:nvPr/>
      </p:nvGrpSpPr>
      <p:grpSpPr>
        <a:xfrm>
          <a:off x="0" y="0"/>
          <a:ext cx="0" cy="0"/>
          <a:chOff x="0" y="0"/>
          <a:chExt cx="0" cy="0"/>
        </a:xfrm>
      </p:grpSpPr>
      <p:pic>
        <p:nvPicPr>
          <p:cNvPr id="18" name="Picture 17" descr="Arrow&#10;&#10;Description automatically generated with medium confidence">
            <a:extLst>
              <a:ext uri="{FF2B5EF4-FFF2-40B4-BE49-F238E27FC236}">
                <a16:creationId xmlns:a16="http://schemas.microsoft.com/office/drawing/2014/main" id="{0E5D7978-CE37-0A74-C7FF-115FDF4FBBAA}"/>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extBox 1">
            <a:extLst>
              <a:ext uri="{FF2B5EF4-FFF2-40B4-BE49-F238E27FC236}">
                <a16:creationId xmlns:a16="http://schemas.microsoft.com/office/drawing/2014/main" id="{2AD8A790-563F-D754-8C41-C2A7B4319F22}"/>
              </a:ext>
            </a:extLst>
          </p:cNvPr>
          <p:cNvSpPr txBox="1"/>
          <p:nvPr userDrawn="1"/>
        </p:nvSpPr>
        <p:spPr>
          <a:xfrm>
            <a:off x="998684" y="4496520"/>
            <a:ext cx="6094844" cy="1615058"/>
          </a:xfrm>
          <a:prstGeom prst="rect">
            <a:avLst/>
          </a:prstGeom>
          <a:noFill/>
        </p:spPr>
        <p:txBody>
          <a:bodyPr wrap="square" lIns="0" tIns="0" rIns="0" bIns="0" rtlCol="0">
            <a:spAutoFit/>
          </a:bodyPr>
          <a:lstStyle/>
          <a:p>
            <a:pPr algn="just">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This publication contains general information only, and none of the member firms of Deloitte </a:t>
            </a:r>
            <a:r>
              <a:rPr lang="en-US" sz="800" dirty="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 As used in this document, “Deloitte” means Deloitte Consulting LLP, a subsidiary of Deloitte LLP. Please see </a:t>
            </a:r>
            <a:r>
              <a:rPr lang="en-US" sz="800"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3" tooltip="http://www.deloitte.com/us/about">
                  <a:extLst>
                    <a:ext uri="{A12FA001-AC4F-418D-AE19-62706E023703}">
                      <ahyp:hlinkClr xmlns:ahyp="http://schemas.microsoft.com/office/drawing/2018/hyperlinkcolor" val="tx"/>
                    </a:ext>
                  </a:extLst>
                </a:hlinkClick>
              </a:rPr>
              <a:t>www.deloitte.com/us/about</a:t>
            </a: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for a detailed description of the legal structure of Deloitte USA LLP, Deloitte LLP and their respective subsidiaries. Certain services may not be available to attest clients under the rules and regulations of public accounting. </a:t>
            </a:r>
          </a:p>
          <a:p>
            <a:pPr>
              <a:lnSpc>
                <a:spcPct val="120000"/>
              </a:lnSpc>
            </a:pPr>
            <a:endPar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p>
          <a:p>
            <a:pPr>
              <a:lnSpc>
                <a:spcPct val="120000"/>
              </a:lnSpc>
            </a:pPr>
            <a:endPar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20000"/>
              </a:lnSpc>
            </a:pP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All rights reserved. Member of Deloitte </a:t>
            </a:r>
            <a:r>
              <a:rPr lang="en-US" sz="800" dirty="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Touche</a:t>
            </a:r>
            <a:r>
              <a:rPr lang="en-US" sz="8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Tohmatsu Limited</a:t>
            </a:r>
            <a:endParaRPr lang="en-US" sz="800" dirty="0">
              <a:solidFill>
                <a:srgbClr val="313131"/>
              </a:solidFill>
            </a:endParaRPr>
          </a:p>
        </p:txBody>
      </p:sp>
      <p:sp>
        <p:nvSpPr>
          <p:cNvPr id="4" name="TextBox 3">
            <a:extLst>
              <a:ext uri="{FF2B5EF4-FFF2-40B4-BE49-F238E27FC236}">
                <a16:creationId xmlns:a16="http://schemas.microsoft.com/office/drawing/2014/main" id="{AA277213-62EC-6A58-4DE9-8492F1BEC4F2}"/>
              </a:ext>
            </a:extLst>
          </p:cNvPr>
          <p:cNvSpPr txBox="1"/>
          <p:nvPr userDrawn="1"/>
        </p:nvSpPr>
        <p:spPr>
          <a:xfrm>
            <a:off x="998683" y="2735017"/>
            <a:ext cx="6966911" cy="1615827"/>
          </a:xfrm>
          <a:prstGeom prst="rect">
            <a:avLst/>
          </a:prstGeom>
          <a:noFill/>
        </p:spPr>
        <p:txBody>
          <a:bodyPr wrap="square" lIns="0" tIns="0" rIns="0" bIns="0" rtlCol="0">
            <a:spAutoFit/>
          </a:bodyPr>
          <a:lstStyle/>
          <a:p>
            <a:pPr marL="0" indent="0">
              <a:spcBef>
                <a:spcPts val="600"/>
              </a:spcBef>
              <a:buSzPct val="100000"/>
              <a:buFont typeface="Arial"/>
              <a:buNone/>
            </a:pPr>
            <a:r>
              <a:rPr lang="en-US" sz="10500" b="0" i="0" dirty="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rPr>
              <a:t>Thank you</a:t>
            </a:r>
          </a:p>
        </p:txBody>
      </p:sp>
      <p:grpSp>
        <p:nvGrpSpPr>
          <p:cNvPr id="34" name="Group 33">
            <a:extLst>
              <a:ext uri="{FF2B5EF4-FFF2-40B4-BE49-F238E27FC236}">
                <a16:creationId xmlns:a16="http://schemas.microsoft.com/office/drawing/2014/main" id="{DC766633-8CD0-2382-1C8D-6366629A8B9C}"/>
              </a:ext>
            </a:extLst>
          </p:cNvPr>
          <p:cNvGrpSpPr>
            <a:grpSpLocks noChangeAspect="1"/>
          </p:cNvGrpSpPr>
          <p:nvPr userDrawn="1"/>
        </p:nvGrpSpPr>
        <p:grpSpPr>
          <a:xfrm>
            <a:off x="998683" y="745184"/>
            <a:ext cx="1175456" cy="223464"/>
            <a:chOff x="398463" y="404813"/>
            <a:chExt cx="1627187" cy="307976"/>
          </a:xfrm>
          <a:solidFill>
            <a:schemeClr val="tx1"/>
          </a:solidFill>
        </p:grpSpPr>
        <p:sp>
          <p:nvSpPr>
            <p:cNvPr id="35" name="Oval 5">
              <a:extLst>
                <a:ext uri="{FF2B5EF4-FFF2-40B4-BE49-F238E27FC236}">
                  <a16:creationId xmlns:a16="http://schemas.microsoft.com/office/drawing/2014/main" id="{810876DC-102A-98F0-D85B-C8B01D344AE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Freeform 6">
              <a:extLst>
                <a:ext uri="{FF2B5EF4-FFF2-40B4-BE49-F238E27FC236}">
                  <a16:creationId xmlns:a16="http://schemas.microsoft.com/office/drawing/2014/main" id="{D40E23C2-3972-BDDD-F4D1-E06BD44B1DB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Rectangle 7">
              <a:extLst>
                <a:ext uri="{FF2B5EF4-FFF2-40B4-BE49-F238E27FC236}">
                  <a16:creationId xmlns:a16="http://schemas.microsoft.com/office/drawing/2014/main" id="{28E38C9B-9419-B92F-7C1A-E60ED724CFA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5" name="Freeform 8">
              <a:extLst>
                <a:ext uri="{FF2B5EF4-FFF2-40B4-BE49-F238E27FC236}">
                  <a16:creationId xmlns:a16="http://schemas.microsoft.com/office/drawing/2014/main" id="{1650E430-469F-41DD-5173-0F135502188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6" name="Rectangle 9">
              <a:extLst>
                <a:ext uri="{FF2B5EF4-FFF2-40B4-BE49-F238E27FC236}">
                  <a16:creationId xmlns:a16="http://schemas.microsoft.com/office/drawing/2014/main" id="{9082AFA0-F0EB-F209-6B8C-D41A8094D5BE}"/>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7" name="Rectangle 10">
              <a:extLst>
                <a:ext uri="{FF2B5EF4-FFF2-40B4-BE49-F238E27FC236}">
                  <a16:creationId xmlns:a16="http://schemas.microsoft.com/office/drawing/2014/main" id="{5F3B052F-1C2E-B8C3-C28E-88F371819DE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8" name="Freeform 11">
              <a:extLst>
                <a:ext uri="{FF2B5EF4-FFF2-40B4-BE49-F238E27FC236}">
                  <a16:creationId xmlns:a16="http://schemas.microsoft.com/office/drawing/2014/main" id="{5C9DFE5D-BF78-3FCF-FAC0-0C8957722D7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9" name="Freeform 12">
              <a:extLst>
                <a:ext uri="{FF2B5EF4-FFF2-40B4-BE49-F238E27FC236}">
                  <a16:creationId xmlns:a16="http://schemas.microsoft.com/office/drawing/2014/main" id="{925C74C5-01DB-6AB1-61F2-D4F95A69E26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0" name="Freeform 13">
              <a:extLst>
                <a:ext uri="{FF2B5EF4-FFF2-40B4-BE49-F238E27FC236}">
                  <a16:creationId xmlns:a16="http://schemas.microsoft.com/office/drawing/2014/main" id="{E8C060FE-A2C1-FB8B-046F-6A0C734877D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1" name="Freeform 14">
              <a:extLst>
                <a:ext uri="{FF2B5EF4-FFF2-40B4-BE49-F238E27FC236}">
                  <a16:creationId xmlns:a16="http://schemas.microsoft.com/office/drawing/2014/main" id="{175ECFFE-7D50-4971-CFB1-38C76DB364C1}"/>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947115064"/>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8654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721519" y="393192"/>
            <a:ext cx="10363200" cy="594360"/>
          </a:xfrm>
        </p:spPr>
        <p:txBody>
          <a:bodyPr vert="horz" lIns="0" tIns="45720" rIns="0" bIns="0" rtlCol="0" anchor="b" anchorCtr="0">
            <a:noAutofit/>
          </a:bodyPr>
          <a:lstStyle>
            <a:lvl1pPr>
              <a:defRPr lang="en-US" sz="2400" b="0" spc="-75" dirty="0">
                <a:latin typeface="+mn-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721840" y="1051560"/>
            <a:ext cx="10362880" cy="475488"/>
          </a:xfrm>
        </p:spPr>
        <p:txBody>
          <a:bodyPr vert="horz" lIns="0" tIns="0" rIns="0" bIns="0" rtlCol="0">
            <a:noAutofit/>
          </a:bodyPr>
          <a:lstStyle>
            <a:lvl1pPr marL="0" indent="0">
              <a:buNone/>
              <a:defRPr lang="en-US" sz="2000">
                <a:solidFill>
                  <a:schemeClr val="bg1">
                    <a:lumMod val="50000"/>
                  </a:schemeClr>
                </a:solidFill>
              </a:defRPr>
            </a:lvl1pPr>
          </a:lstStyle>
          <a:p>
            <a:pPr marL="228600" lvl="0" indent="-228600">
              <a:lnSpc>
                <a:spcPct val="130000"/>
              </a:lnSpc>
            </a:pPr>
            <a:r>
              <a:rPr lang="en-US"/>
              <a:t>Click to edit Master text styles</a:t>
            </a:r>
          </a:p>
        </p:txBody>
      </p:sp>
    </p:spTree>
    <p:extLst>
      <p:ext uri="{BB962C8B-B14F-4D97-AF65-F5344CB8AC3E}">
        <p14:creationId xmlns:p14="http://schemas.microsoft.com/office/powerpoint/2010/main" val="34092306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50" Type="http://schemas.openxmlformats.org/officeDocument/2006/relationships/image" Target="../media/image1.emf"/><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oleObject" Target="../embeddings/oleObject2.bin"/><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tags" Target="../tags/tag2.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8"/>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49" imgW="270" imgH="270" progId="TCLayout.ActiveDocument.1">
                  <p:embed/>
                </p:oleObj>
              </mc:Choice>
              <mc:Fallback>
                <p:oleObj name="think-cell Slide" r:id="rId49" imgW="270" imgH="270" progId="TCLayout.ActiveDocument.1">
                  <p:embed/>
                  <p:pic>
                    <p:nvPicPr>
                      <p:cNvPr id="4" name="Object 3" hidden="1"/>
                      <p:cNvPicPr/>
                      <p:nvPr/>
                    </p:nvPicPr>
                    <p:blipFill>
                      <a:blip r:embed="rId50"/>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742951" y="717138"/>
            <a:ext cx="10706100" cy="41640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742948" y="1714500"/>
            <a:ext cx="10706104" cy="44263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Box 19">
            <a:extLst>
              <a:ext uri="{FF2B5EF4-FFF2-40B4-BE49-F238E27FC236}">
                <a16:creationId xmlns:a16="http://schemas.microsoft.com/office/drawing/2014/main" id="{5A35A5D5-FD12-4A0E-B47E-3D53D008B26B}"/>
              </a:ext>
            </a:extLst>
          </p:cNvPr>
          <p:cNvSpPr txBox="1"/>
          <p:nvPr/>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3" name="Copyright">
            <a:extLst>
              <a:ext uri="{FF2B5EF4-FFF2-40B4-BE49-F238E27FC236}">
                <a16:creationId xmlns:a16="http://schemas.microsoft.com/office/drawing/2014/main" id="{1D6CF73D-A2C5-4513-B104-CE5864805726}"/>
              </a:ext>
            </a:extLst>
          </p:cNvPr>
          <p:cNvSpPr txBox="1"/>
          <p:nvPr userDrawn="1"/>
        </p:nvSpPr>
        <p:spPr>
          <a:xfrm>
            <a:off x="469900" y="6477001"/>
            <a:ext cx="5355167" cy="138499"/>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a:solidFill>
                  <a:schemeClr val="tx1"/>
                </a:solidFill>
                <a:latin typeface="+mn-lt"/>
              </a:rPr>
              <a:t>Copyright © 2023 Deloitte Development LLC. All rights reserved.</a:t>
            </a:r>
            <a:endParaRPr lang="en-US" sz="900" b="0" dirty="0">
              <a:solidFill>
                <a:schemeClr val="tx1"/>
              </a:solidFill>
              <a:latin typeface="+mn-lt"/>
            </a:endParaRPr>
          </a:p>
        </p:txBody>
      </p:sp>
    </p:spTree>
    <p:extLst>
      <p:ext uri="{BB962C8B-B14F-4D97-AF65-F5344CB8AC3E}">
        <p14:creationId xmlns:p14="http://schemas.microsoft.com/office/powerpoint/2010/main" val="1898309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6" r:id="rId45"/>
    <p:sldLayoutId id="2147483707" r:id="rId46"/>
  </p:sldLayoutIdLst>
  <p:transition>
    <p:fade/>
  </p:transition>
  <p:txStyles>
    <p:titleStyle>
      <a:lvl1pPr algn="l" defTabSz="685800" rtl="0" eaLnBrk="1" latinLnBrk="0" hangingPunct="1">
        <a:spcBef>
          <a:spcPct val="0"/>
        </a:spcBef>
        <a:buNone/>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685800" rtl="0" eaLnBrk="1" latinLnBrk="0" hangingPunct="1">
        <a:spcBef>
          <a:spcPts val="0"/>
        </a:spcBef>
        <a:spcAft>
          <a:spcPts val="750"/>
        </a:spcAft>
        <a:buSzPct val="100000"/>
        <a:buFontTx/>
        <a:buNone/>
        <a:defRPr sz="975"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184">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8"/>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49" imgW="270" imgH="270" progId="TCLayout.ActiveDocument.1">
                  <p:embed/>
                </p:oleObj>
              </mc:Choice>
              <mc:Fallback>
                <p:oleObj name="think-cell Slide" r:id="rId49" imgW="270" imgH="270" progId="TCLayout.ActiveDocument.1">
                  <p:embed/>
                  <p:pic>
                    <p:nvPicPr>
                      <p:cNvPr id="4" name="Object 3" hidden="1"/>
                      <p:cNvPicPr/>
                      <p:nvPr/>
                    </p:nvPicPr>
                    <p:blipFill>
                      <a:blip r:embed="rId50"/>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742951" y="717138"/>
            <a:ext cx="10706100" cy="416401"/>
          </a:xfrm>
          <a:prstGeom prst="rect">
            <a:avLst/>
          </a:prstGeom>
        </p:spPr>
        <p:txBody>
          <a:bodyPr vert="horz" lIns="0" tIns="0" rIns="0" bIns="0" rtlCol="0" anchor="t" anchorCtr="0">
            <a:noAutofit/>
          </a:bodyPr>
          <a:lstStyle/>
          <a:p>
            <a:r>
              <a:rPr lang="en-US" noProof="0" dirty="0"/>
              <a:t>Click to edit Master title style</a:t>
            </a:r>
          </a:p>
        </p:txBody>
      </p:sp>
      <p:sp>
        <p:nvSpPr>
          <p:cNvPr id="19" name="Text Placeholder 18"/>
          <p:cNvSpPr>
            <a:spLocks noGrp="1"/>
          </p:cNvSpPr>
          <p:nvPr>
            <p:ph type="body" idx="1"/>
          </p:nvPr>
        </p:nvSpPr>
        <p:spPr>
          <a:xfrm>
            <a:off x="742948" y="1714500"/>
            <a:ext cx="10706104" cy="4426362"/>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dirty="0">
              <a:solidFill>
                <a:srgbClr val="313131"/>
              </a:solidFill>
            </a:endParaRPr>
          </a:p>
        </p:txBody>
      </p:sp>
      <p:sp>
        <p:nvSpPr>
          <p:cNvPr id="3" name="Copyright">
            <a:extLst>
              <a:ext uri="{FF2B5EF4-FFF2-40B4-BE49-F238E27FC236}">
                <a16:creationId xmlns:a16="http://schemas.microsoft.com/office/drawing/2014/main" id="{99D1519E-7775-43E4-8035-96FEC459E614}"/>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dirty="0">
                <a:solidFill>
                  <a:schemeClr val="tx1"/>
                </a:solidFill>
                <a:latin typeface="+mn-lt"/>
              </a:rPr>
              <a:t>Copyright © 2023 Deloitte Development LLC. All rights reserved.</a:t>
            </a:r>
          </a:p>
        </p:txBody>
      </p:sp>
    </p:spTree>
    <p:extLst>
      <p:ext uri="{BB962C8B-B14F-4D97-AF65-F5344CB8AC3E}">
        <p14:creationId xmlns:p14="http://schemas.microsoft.com/office/powerpoint/2010/main" val="369576277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3" r:id="rId46"/>
  </p:sldLayoutIdLst>
  <p:transition>
    <p:fade/>
  </p:transition>
  <p:hf hdr="0" dt="0"/>
  <p:txStyles>
    <p:titleStyle>
      <a:lvl1pPr algn="l" defTabSz="685800" rtl="0" eaLnBrk="1" latinLnBrk="0" hangingPunct="1">
        <a:spcBef>
          <a:spcPct val="0"/>
        </a:spcBef>
        <a:buNone/>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685800" rtl="0" eaLnBrk="1" latinLnBrk="0" hangingPunct="1">
        <a:spcBef>
          <a:spcPts val="0"/>
        </a:spcBef>
        <a:spcAft>
          <a:spcPts val="750"/>
        </a:spcAft>
        <a:buSzPct val="100000"/>
        <a:buFontTx/>
        <a:buNone/>
        <a:defRPr sz="975"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184">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partner-academy.databricks.com/learn/learning_plan/view/27/platform-administrator-aws-databricks-learning-plan" TargetMode="External"/><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92.xml"/><Relationship Id="rId6" Type="http://schemas.openxmlformats.org/officeDocument/2006/relationships/image" Target="../media/image28.png"/><Relationship Id="rId5" Type="http://schemas.openxmlformats.org/officeDocument/2006/relationships/hyperlink" Target="https://partner-academy.databricks.com/learn/learning_plan/view/28/platform-administrator-databricks-on-google-cloud-learning-plan" TargetMode="External"/><Relationship Id="rId4" Type="http://schemas.openxmlformats.org/officeDocument/2006/relationships/hyperlink" Target="https://partner-academy.databricks.com/learn/learning_plan/view/26/platform-administrator-azure-databricks-learning-pla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google.com/forms/d/e/1FAIpQLSebZq4-gNNyeYaXvV96IaZZUG3XtS1hqlCi8ByzeqDdYJGneg/viewform" TargetMode="External"/><Relationship Id="rId3" Type="http://schemas.openxmlformats.org/officeDocument/2006/relationships/hyperlink" Target="https://docs.google.com/spreadsheets/d/1fnBciPFE-x4nZ8vgY6R3G6dZ3e7Z_vkPWZANVqDm9qg/edit#gid=338639712" TargetMode="External"/><Relationship Id="rId7" Type="http://schemas.openxmlformats.org/officeDocument/2006/relationships/hyperlink" Target="https://docs.google.com/forms/d/e/1FAIpQLScVyh5eRioqGwuUVxj9JOiKBAo0-FWi7L3f4QWsKeyldqEw8w/viewform" TargetMode="External"/><Relationship Id="rId12" Type="http://schemas.openxmlformats.org/officeDocument/2006/relationships/hyperlink" Target="https://www.databricks.com/resources/demos/tutorials/data-science-and-ai/lakehouse-ai-deploy-your-llm-chatbot" TargetMode="External"/><Relationship Id="rId2" Type="http://schemas.openxmlformats.org/officeDocument/2006/relationships/image" Target="../media/image21.png"/><Relationship Id="rId1" Type="http://schemas.openxmlformats.org/officeDocument/2006/relationships/slideLayout" Target="../slideLayouts/slideLayout92.xml"/><Relationship Id="rId6" Type="http://schemas.openxmlformats.org/officeDocument/2006/relationships/hyperlink" Target="https://docs.google.com/forms/d/e/1FAIpQLSeU_JfVCP6HXQeptloSFnQ1c14ujDxaq3m08mlOgP6Igd7Gww/viewform" TargetMode="External"/><Relationship Id="rId11" Type="http://schemas.openxmlformats.org/officeDocument/2006/relationships/hyperlink" Target="https://www.mosaicml.com/inference" TargetMode="External"/><Relationship Id="rId5" Type="http://schemas.openxmlformats.org/officeDocument/2006/relationships/hyperlink" Target="https://forms.gle/RrNrrSQrzfeZ4a4t7" TargetMode="External"/><Relationship Id="rId10" Type="http://schemas.openxmlformats.org/officeDocument/2006/relationships/hyperlink" Target="https://docs.google.com/forms/d/e/1FAIpQLSeeIPs41t1Ripkv2YnQkLgDCIzc_P6htZuUWviaUirY5P5vlw/viewform" TargetMode="External"/><Relationship Id="rId4" Type="http://schemas.openxmlformats.org/officeDocument/2006/relationships/hyperlink" Target="https://partner-academy.databricks.com/learn/course/internal/view/elearning/1765/generative-ai-fundamentals" TargetMode="External"/><Relationship Id="rId9" Type="http://schemas.openxmlformats.org/officeDocument/2006/relationships/hyperlink" Target="https://www.databricks.com/resources/demos/tutorials/data-science-and-ai/build-your-chat-bot-with-doll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google.com/forms/d/e/1FAIpQLSeajT2k12iRnD8g8HI8FphDSwjyNeLj9kLkJY65q32tNIRzgg/viewform" TargetMode="External"/><Relationship Id="rId13" Type="http://schemas.openxmlformats.org/officeDocument/2006/relationships/hyperlink" Target="https://docs.google.com/forms/d/e/1FAIpQLSeMJcQf8f1EzqP9nA65te70jL0K9sHhmoJPSbmZkOuUlrANyg/viewform" TargetMode="External"/><Relationship Id="rId3" Type="http://schemas.openxmlformats.org/officeDocument/2006/relationships/hyperlink" Target="https://partner-academy.databricks.com/learn/course/internal/view/elearning/1749/large-language-models-llms-application-through-production" TargetMode="External"/><Relationship Id="rId7" Type="http://schemas.openxmlformats.org/officeDocument/2006/relationships/hyperlink" Target="https://forms.gle/UtdsU3Nueujqsoem8" TargetMode="External"/><Relationship Id="rId12" Type="http://schemas.openxmlformats.org/officeDocument/2006/relationships/hyperlink" Target="https://partner-academy.databricks.com/learn/course/internal/view/elearning/1804/large-language-models-llms-foundation-models-from-the-ground-up" TargetMode="External"/><Relationship Id="rId2" Type="http://schemas.openxmlformats.org/officeDocument/2006/relationships/image" Target="../media/image21.png"/><Relationship Id="rId16" Type="http://schemas.openxmlformats.org/officeDocument/2006/relationships/hyperlink" Target="https://forms.gle/mm46P1Rtv76i3jHU9" TargetMode="External"/><Relationship Id="rId1" Type="http://schemas.openxmlformats.org/officeDocument/2006/relationships/slideLayout" Target="../slideLayouts/slideLayout92.xml"/><Relationship Id="rId6" Type="http://schemas.openxmlformats.org/officeDocument/2006/relationships/hyperlink" Target="https://docs.databricks.com/en/machine-learning/feature-store/uc/feature-tables-uc.html" TargetMode="External"/><Relationship Id="rId11" Type="http://schemas.openxmlformats.org/officeDocument/2006/relationships/hyperlink" Target="https://github.com/mosaicml/examples/tree/main/examples/end-to-end-examples/sec_10k_qa" TargetMode="External"/><Relationship Id="rId5" Type="http://schemas.openxmlformats.org/officeDocument/2006/relationships/hyperlink" Target="https://docs.databricks.com/en/mlflow/model-registry.html" TargetMode="External"/><Relationship Id="rId15" Type="http://schemas.openxmlformats.org/officeDocument/2006/relationships/hyperlink" Target="https://forms.gle/yv8fGxmmzJugnfBBA" TargetMode="External"/><Relationship Id="rId10" Type="http://schemas.openxmlformats.org/officeDocument/2006/relationships/hyperlink" Target="https://www.mosaicml.com/get-started?utm_source=inference&amp;utm_medium=mosaicml.com&amp;utm_campaign=always-on" TargetMode="External"/><Relationship Id="rId4" Type="http://schemas.openxmlformats.org/officeDocument/2006/relationships/hyperlink" Target="https://docs.google.com/forms/d/e/1FAIpQLSeJF5ZKf0pcCUhWnJ8u_tBygl5HOgdcqro9vaO0n4YCGwU2hA/viewform" TargetMode="External"/><Relationship Id="rId9" Type="http://schemas.openxmlformats.org/officeDocument/2006/relationships/hyperlink" Target="https://docs.databricks.com/en/notebooks/databricks-assistant-faq.html" TargetMode="External"/><Relationship Id="rId14" Type="http://schemas.openxmlformats.org/officeDocument/2006/relationships/hyperlink" Target="https://docs.databricks.com/en/dev-tools/bundles/mlops-stack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hyperlink" Target="mailto:usdatabricksalliance@deloitte.com" TargetMode="External"/><Relationship Id="rId2" Type="http://schemas.openxmlformats.org/officeDocument/2006/relationships/hyperlink" Target="https://partner-academy.databricks.com/learn/course/internal/view/classroom/1711/certification-preparation-workshop-data-engineering-associate-ilt-partner" TargetMode="External"/><Relationship Id="rId1" Type="http://schemas.openxmlformats.org/officeDocument/2006/relationships/slideLayout" Target="../slideLayouts/slideLayout92.xml"/><Relationship Id="rId4" Type="http://schemas.openxmlformats.org/officeDocument/2006/relationships/hyperlink" Target="http://webassessor.com/databrick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92.xml"/><Relationship Id="rId5" Type="http://schemas.openxmlformats.org/officeDocument/2006/relationships/hyperlink" Target="http://webassessor.com/databricks" TargetMode="External"/><Relationship Id="rId4" Type="http://schemas.openxmlformats.org/officeDocument/2006/relationships/hyperlink" Target="https://www.webassessor.com/wa.do?page=createAccount&amp;branding=DATABRICK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hyperlink" Target="https://files.training.databricks.com/lms/docebo/databricks-academy-faq.pdf?_ga=2.25698813.1122030578.1682521945-163935385.1682105377" TargetMode="External"/><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34.xml"/><Relationship Id="rId6" Type="http://schemas.openxmlformats.org/officeDocument/2006/relationships/hyperlink" Target="https://help.databricks.com/s/contact-us?ReqType=training"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partner-academy.databricks.com/learn/course/1325/fundamentals-of-the-databricks-lakehouse-platform-v2;lp=215" TargetMode="External"/><Relationship Id="rId2" Type="http://schemas.openxmlformats.org/officeDocument/2006/relationships/image" Target="../media/image21.png"/><Relationship Id="rId1" Type="http://schemas.openxmlformats.org/officeDocument/2006/relationships/slideLayout" Target="../slideLayouts/slideLayout92.xml"/><Relationship Id="rId5" Type="http://schemas.openxmlformats.org/officeDocument/2006/relationships/hyperlink" Target="https://partner-academy.databricks.com/learn/course/internal/view/elearning/1765/generative-ai-fundamentals" TargetMode="External"/><Relationship Id="rId4" Type="http://schemas.openxmlformats.org/officeDocument/2006/relationships/hyperlink" Target="https://partner-academy.databricks.com/learn/course/1321/fundamentals-of-the-databricks-lakehouse-platform-accreditation-v2;lp=215"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artner-academy.databricks.com/learn/signin" TargetMode="External"/><Relationship Id="rId1" Type="http://schemas.openxmlformats.org/officeDocument/2006/relationships/slideLayout" Target="../slideLayouts/slideLayout9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hyperlink" Target="https://partner-academy.databricks.com/learn/course/internal/view/elearning/833/certification-overview-databricks-certified-data-engineer-associate-v2-exam" TargetMode="External"/><Relationship Id="rId13" Type="http://schemas.openxmlformats.org/officeDocument/2006/relationships/image" Target="../media/image23.png"/><Relationship Id="rId3" Type="http://schemas.openxmlformats.org/officeDocument/2006/relationships/hyperlink" Target="https://partner-academy.databricks.com/learn/course/internal/view/elearning/1035/data-analysis-with-databricks-sql" TargetMode="External"/><Relationship Id="rId7" Type="http://schemas.openxmlformats.org/officeDocument/2006/relationships/hyperlink" Target="https://partner-academy.databricks.com/learn/course/internal/view/classroom/1711/certification-preparation-workshop-data-engineering-associate-ilt-partner" TargetMode="External"/><Relationship Id="rId12"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2.xml"/><Relationship Id="rId6" Type="http://schemas.openxmlformats.org/officeDocument/2006/relationships/hyperlink" Target="https://partner-academy.databricks.com/learn/course/internal/view/elearning/1266/data-engineering-with-databricks-v3" TargetMode="External"/><Relationship Id="rId11" Type="http://schemas.openxmlformats.org/officeDocument/2006/relationships/hyperlink" Target="https://www.databricks.com/learn/certification/machine-learning-associate" TargetMode="External"/><Relationship Id="rId5" Type="http://schemas.openxmlformats.org/officeDocument/2006/relationships/hyperlink" Target="https://www.databricks.com/learn/certification/data-analyst-associate" TargetMode="External"/><Relationship Id="rId15" Type="http://schemas.openxmlformats.org/officeDocument/2006/relationships/hyperlink" Target="https://docs.google.com/forms/d/e/1FAIpQLSe8YqKfNijEijBc-WjNmoVhG6lRmdDCH1vzPk9F93WayinQhg/viewform" TargetMode="External"/><Relationship Id="rId10" Type="http://schemas.openxmlformats.org/officeDocument/2006/relationships/hyperlink" Target="https://partner-academy.databricks.com/learn/course/internal/view/elearning/1322/scalable-machine-learning-with-apache-spark-v2" TargetMode="External"/><Relationship Id="rId4" Type="http://schemas.openxmlformats.org/officeDocument/2006/relationships/hyperlink" Target="https://partner-academy.databricks.com/learn/course/internal/view/elearning/1131/certification-overview-databricks-certified-data-analyst-associate-exam" TargetMode="External"/><Relationship Id="rId9" Type="http://schemas.openxmlformats.org/officeDocument/2006/relationships/hyperlink" Target="https://www.databricks.com/learn/certification/data-engineer-associate" TargetMode="External"/><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hyperlink" Target="https://www.databricks.com/learn/certification/machine-learning-professional" TargetMode="External"/><Relationship Id="rId3" Type="http://schemas.openxmlformats.org/officeDocument/2006/relationships/hyperlink" Target="https://partner-academy.databricks.com/learn/course/internal/view/elearning/874/advanced-data-engineering-with-databricks" TargetMode="External"/><Relationship Id="rId7" Type="http://schemas.openxmlformats.org/officeDocument/2006/relationships/hyperlink" Target="https://partner-academy.databricks.com/learn/course/internal/view/elearning/1130/certification-overview-databricks-certified-machine-learning-professional-exam" TargetMode="External"/><Relationship Id="rId2" Type="http://schemas.openxmlformats.org/officeDocument/2006/relationships/image" Target="../media/image21.png"/><Relationship Id="rId1" Type="http://schemas.openxmlformats.org/officeDocument/2006/relationships/slideLayout" Target="../slideLayouts/slideLayout92.xml"/><Relationship Id="rId6" Type="http://schemas.openxmlformats.org/officeDocument/2006/relationships/hyperlink" Target="https://partner-academy.databricks.com/learn/course/1522/machine-learning-in-production-v2;lp=11" TargetMode="External"/><Relationship Id="rId11" Type="http://schemas.openxmlformats.org/officeDocument/2006/relationships/hyperlink" Target="https://docs.google.com/forms/d/e/1FAIpQLSe8YqKfNijEijBc-WjNmoVhG6lRmdDCH1vzPk9F93WayinQhg/viewform" TargetMode="External"/><Relationship Id="rId5" Type="http://schemas.openxmlformats.org/officeDocument/2006/relationships/hyperlink" Target="https://www.databricks.com/learn/certification/data-engineer-professional" TargetMode="External"/><Relationship Id="rId10" Type="http://schemas.openxmlformats.org/officeDocument/2006/relationships/image" Target="../media/image26.png"/><Relationship Id="rId4" Type="http://schemas.openxmlformats.org/officeDocument/2006/relationships/hyperlink" Target="https://partner-academy.databricks.com/learn/course/internal/view/elearning/823/certification-overview-databricks-certified-data-engineer-professional-exam" TargetMode="Externa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hyperlink" Target="https://partner-academy.databricks.com/learn/learning_plan/view/207/platform-administrator-learning-plan" TargetMode="External"/><Relationship Id="rId2" Type="http://schemas.openxmlformats.org/officeDocument/2006/relationships/image" Target="../media/image21.png"/><Relationship Id="rId1" Type="http://schemas.openxmlformats.org/officeDocument/2006/relationships/slideLayout" Target="../slideLayouts/slideLayout9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B10370-FE38-4F77-B5C6-8DA99B8B3631}"/>
              </a:ext>
            </a:extLst>
          </p:cNvPr>
          <p:cNvSpPr>
            <a:spLocks noGrp="1"/>
          </p:cNvSpPr>
          <p:nvPr>
            <p:ph type="body" sz="quarter" idx="10"/>
          </p:nvPr>
        </p:nvSpPr>
        <p:spPr/>
        <p:txBody>
          <a:bodyPr/>
          <a:lstStyle/>
          <a:p>
            <a:r>
              <a:rPr lang="en-US" dirty="0"/>
              <a:t>October 2023</a:t>
            </a:r>
          </a:p>
        </p:txBody>
      </p:sp>
      <p:sp>
        <p:nvSpPr>
          <p:cNvPr id="3" name="Title 2">
            <a:extLst>
              <a:ext uri="{FF2B5EF4-FFF2-40B4-BE49-F238E27FC236}">
                <a16:creationId xmlns:a16="http://schemas.microsoft.com/office/drawing/2014/main" id="{8828315F-D453-4E07-B77C-346E067D8CED}"/>
              </a:ext>
            </a:extLst>
          </p:cNvPr>
          <p:cNvSpPr>
            <a:spLocks noGrp="1"/>
          </p:cNvSpPr>
          <p:nvPr>
            <p:ph type="ctrTitle"/>
          </p:nvPr>
        </p:nvSpPr>
        <p:spPr/>
        <p:txBody>
          <a:bodyPr/>
          <a:lstStyle/>
          <a:p>
            <a:r>
              <a:rPr lang="en-US" dirty="0">
                <a:solidFill>
                  <a:schemeClr val="accent2"/>
                </a:solidFill>
              </a:rPr>
              <a:t>Databricks Training Guide</a:t>
            </a:r>
          </a:p>
        </p:txBody>
      </p:sp>
    </p:spTree>
    <p:extLst>
      <p:ext uri="{BB962C8B-B14F-4D97-AF65-F5344CB8AC3E}">
        <p14:creationId xmlns:p14="http://schemas.microsoft.com/office/powerpoint/2010/main" val="23849809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AAC38C5-945F-4C8D-8C67-BDCAE44CB755}"/>
              </a:ext>
            </a:extLst>
          </p:cNvPr>
          <p:cNvPicPr>
            <a:picLocks noChangeAspect="1"/>
          </p:cNvPicPr>
          <p:nvPr/>
        </p:nvPicPr>
        <p:blipFill>
          <a:blip r:embed="rId2"/>
          <a:stretch>
            <a:fillRect/>
          </a:stretch>
        </p:blipFill>
        <p:spPr>
          <a:xfrm rot="10800000">
            <a:off x="5298393" y="-28272"/>
            <a:ext cx="6893607" cy="3879224"/>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Partner Technical Learning Paths &amp; Accreditations</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nvGraphicFramePr>
        <p:xfrm>
          <a:off x="352769" y="1811985"/>
          <a:ext cx="11484864" cy="4556760"/>
        </p:xfrm>
        <a:graphic>
          <a:graphicData uri="http://schemas.openxmlformats.org/drawingml/2006/table">
            <a:tbl>
              <a:tblPr firstRow="1" bandRow="1">
                <a:tableStyleId>{93296810-A885-4BE3-A3E7-6D5BEEA58F35}</a:tableStyleId>
              </a:tblPr>
              <a:tblGrid>
                <a:gridCol w="2194560">
                  <a:extLst>
                    <a:ext uri="{9D8B030D-6E8A-4147-A177-3AD203B41FA5}">
                      <a16:colId xmlns:a16="http://schemas.microsoft.com/office/drawing/2014/main" val="2213992133"/>
                    </a:ext>
                  </a:extLst>
                </a:gridCol>
                <a:gridCol w="3401568">
                  <a:extLst>
                    <a:ext uri="{9D8B030D-6E8A-4147-A177-3AD203B41FA5}">
                      <a16:colId xmlns:a16="http://schemas.microsoft.com/office/drawing/2014/main" val="3044996280"/>
                    </a:ext>
                  </a:extLst>
                </a:gridCol>
                <a:gridCol w="2377440">
                  <a:extLst>
                    <a:ext uri="{9D8B030D-6E8A-4147-A177-3AD203B41FA5}">
                      <a16:colId xmlns:a16="http://schemas.microsoft.com/office/drawing/2014/main" val="70662062"/>
                    </a:ext>
                  </a:extLst>
                </a:gridCol>
                <a:gridCol w="948292">
                  <a:extLst>
                    <a:ext uri="{9D8B030D-6E8A-4147-A177-3AD203B41FA5}">
                      <a16:colId xmlns:a16="http://schemas.microsoft.com/office/drawing/2014/main" val="2365040928"/>
                    </a:ext>
                  </a:extLst>
                </a:gridCol>
                <a:gridCol w="2563004">
                  <a:extLst>
                    <a:ext uri="{9D8B030D-6E8A-4147-A177-3AD203B41FA5}">
                      <a16:colId xmlns:a16="http://schemas.microsoft.com/office/drawing/2014/main" val="75963829"/>
                    </a:ext>
                  </a:extLst>
                </a:gridCol>
              </a:tblGrid>
              <a:tr h="511776">
                <a:tc>
                  <a:txBody>
                    <a:bodyPr/>
                    <a:lstStyle/>
                    <a:p>
                      <a:r>
                        <a:rPr lang="en-US" sz="1600" dirty="0"/>
                        <a:t>Accreditation</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tc>
                  <a:txBody>
                    <a:bodyPr/>
                    <a:lstStyle/>
                    <a:p>
                      <a:r>
                        <a:rPr lang="en-US" sz="1600" dirty="0"/>
                        <a:t>Course Length</a:t>
                      </a:r>
                    </a:p>
                  </a:txBody>
                  <a:tcPr/>
                </a:tc>
                <a:tc>
                  <a:txBody>
                    <a:bodyPr/>
                    <a:lstStyle/>
                    <a:p>
                      <a:r>
                        <a:rPr lang="en-US" sz="1600" dirty="0"/>
                        <a:t>Role</a:t>
                      </a:r>
                    </a:p>
                  </a:txBody>
                  <a:tcPr/>
                </a:tc>
                <a:extLst>
                  <a:ext uri="{0D108BD9-81ED-4DB2-BD59-A6C34878D82A}">
                    <a16:rowId xmlns:a16="http://schemas.microsoft.com/office/drawing/2014/main" val="13814370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Platform Administrator – AWS Databricks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indent="0">
                        <a:buFont typeface="Arial" panose="020B0604020202020204" pitchFamily="34" charset="0"/>
                        <a:buNone/>
                      </a:pPr>
                      <a:r>
                        <a:rPr lang="en-US" sz="1350" dirty="0"/>
                        <a:t>Under Development</a:t>
                      </a:r>
                    </a:p>
                  </a:txBody>
                  <a:tcPr/>
                </a:tc>
                <a:tc>
                  <a:txBody>
                    <a:bodyPr/>
                    <a:lstStyle/>
                    <a:p>
                      <a:pPr marL="285750" indent="-285750">
                        <a:buFont typeface="Arial" panose="020B0604020202020204" pitchFamily="34" charset="0"/>
                        <a:buChar char="•"/>
                      </a:pPr>
                      <a:r>
                        <a:rPr lang="en-US" dirty="0">
                          <a:hlinkClick r:id="rId3"/>
                        </a:rPr>
                        <a:t>Platform Administrator – AWS Databricks Learning Plan</a:t>
                      </a:r>
                      <a:endParaRPr lang="en-US" dirty="0"/>
                    </a:p>
                  </a:txBody>
                  <a:tcPr/>
                </a:tc>
                <a:tc>
                  <a:txBody>
                    <a:bodyPr/>
                    <a:lstStyle/>
                    <a:p>
                      <a:r>
                        <a:rPr lang="en-US" dirty="0"/>
                        <a:t>5.5 hours</a:t>
                      </a:r>
                    </a:p>
                  </a:txBody>
                  <a:tcPr/>
                </a:tc>
                <a:tc>
                  <a:txBody>
                    <a:bodyPr/>
                    <a:lstStyle/>
                    <a:p>
                      <a:r>
                        <a:rPr lang="en-US" dirty="0"/>
                        <a:t>The Platform administrator AWS Databricks is responsible for managing and maintaining the AWS – Databricks platform, as well as guaranteeing its security and providing support to its users </a:t>
                      </a:r>
                    </a:p>
                  </a:txBody>
                  <a:tcPr/>
                </a:tc>
                <a:extLst>
                  <a:ext uri="{0D108BD9-81ED-4DB2-BD59-A6C34878D82A}">
                    <a16:rowId xmlns:a16="http://schemas.microsoft.com/office/drawing/2014/main" val="171614524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Platform Administrator – Azure Databricks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dirty="0"/>
                        <a:t>Under Development</a:t>
                      </a:r>
                    </a:p>
                    <a:p>
                      <a:pPr marL="0" indent="0">
                        <a:buFont typeface="Arial" panose="020B0604020202020204" pitchFamily="34" charset="0"/>
                        <a:buNone/>
                      </a:pPr>
                      <a:endParaRPr lang="en-US" sz="1000" dirty="0"/>
                    </a:p>
                  </a:txBody>
                  <a:tcPr/>
                </a:tc>
                <a:tc>
                  <a:txBody>
                    <a:bodyPr/>
                    <a:lstStyle/>
                    <a:p>
                      <a:pPr marL="285750" indent="-285750">
                        <a:buFont typeface="Arial" panose="020B0604020202020204" pitchFamily="34" charset="0"/>
                        <a:buChar char="•"/>
                      </a:pPr>
                      <a:r>
                        <a:rPr lang="en-US" dirty="0">
                          <a:hlinkClick r:id="rId4"/>
                        </a:rPr>
                        <a:t>Platform Administrator – Azure Databricks Learning Plan</a:t>
                      </a:r>
                      <a:endParaRPr lang="en-US" dirty="0"/>
                    </a:p>
                  </a:txBody>
                  <a:tcPr/>
                </a:tc>
                <a:tc>
                  <a:txBody>
                    <a:bodyPr/>
                    <a:lstStyle/>
                    <a:p>
                      <a:r>
                        <a:rPr lang="en-US" dirty="0"/>
                        <a:t>7.75 hours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Platform administrator- Azure Databricks is responsible for managing and maintaining the Azure – Databricks platform, as well as guaranteeing its security and providing support to its users. </a:t>
                      </a:r>
                    </a:p>
                  </a:txBody>
                  <a:tcPr/>
                </a:tc>
                <a:extLst>
                  <a:ext uri="{0D108BD9-81ED-4DB2-BD59-A6C34878D82A}">
                    <a16:rowId xmlns:a16="http://schemas.microsoft.com/office/drawing/2014/main" val="286090984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Platform Administrator – Google Cloud Databricks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indent="0">
                        <a:buFont typeface="Arial" panose="020B0604020202020204" pitchFamily="34" charset="0"/>
                        <a:buNone/>
                      </a:pPr>
                      <a:r>
                        <a:rPr lang="en-US" sz="1350" dirty="0"/>
                        <a:t>Under Development</a:t>
                      </a:r>
                    </a:p>
                  </a:txBody>
                  <a:tcPr/>
                </a:tc>
                <a:tc>
                  <a:txBody>
                    <a:bodyPr/>
                    <a:lstStyle/>
                    <a:p>
                      <a:pPr marL="285750" indent="-285750">
                        <a:buFont typeface="Arial" panose="020B0604020202020204" pitchFamily="34" charset="0"/>
                        <a:buChar char="•"/>
                      </a:pPr>
                      <a:r>
                        <a:rPr lang="en-US" dirty="0">
                          <a:hlinkClick r:id="rId5"/>
                        </a:rPr>
                        <a:t>Platform Administrator – Google Cloud Databricks Learning Plan</a:t>
                      </a:r>
                      <a:endParaRPr lang="en-US" dirty="0"/>
                    </a:p>
                  </a:txBody>
                  <a:tcPr/>
                </a:tc>
                <a:tc>
                  <a:txBody>
                    <a:bodyPr/>
                    <a:lstStyle/>
                    <a:p>
                      <a:r>
                        <a:rPr lang="en-US" dirty="0"/>
                        <a:t>5.25 hours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Platform administrator- GCP Databricks is responsible for managing and maintaining the GCP – Databricks platform, as well as guaranteeing its security and providing support to its users. </a:t>
                      </a:r>
                    </a:p>
                  </a:txBody>
                  <a:tcPr/>
                </a:tc>
                <a:extLst>
                  <a:ext uri="{0D108BD9-81ED-4DB2-BD59-A6C34878D82A}">
                    <a16:rowId xmlns:a16="http://schemas.microsoft.com/office/drawing/2014/main" val="801343986"/>
                  </a:ext>
                </a:extLst>
              </a:tr>
            </a:tbl>
          </a:graphicData>
        </a:graphic>
      </p:graphicFrame>
      <p:pic>
        <p:nvPicPr>
          <p:cNvPr id="6" name="Picture 5">
            <a:extLst>
              <a:ext uri="{FF2B5EF4-FFF2-40B4-BE49-F238E27FC236}">
                <a16:creationId xmlns:a16="http://schemas.microsoft.com/office/drawing/2014/main" id="{F2326606-1816-6253-79E4-8811FCEE97B5}"/>
              </a:ext>
            </a:extLst>
          </p:cNvPr>
          <p:cNvPicPr>
            <a:picLocks noChangeAspect="1"/>
          </p:cNvPicPr>
          <p:nvPr/>
        </p:nvPicPr>
        <p:blipFill rotWithShape="1">
          <a:blip r:embed="rId6"/>
          <a:srcRect l="1516" r="1421"/>
          <a:stretch/>
        </p:blipFill>
        <p:spPr>
          <a:xfrm>
            <a:off x="453044" y="2923193"/>
            <a:ext cx="1298283" cy="645727"/>
          </a:xfrm>
          <a:prstGeom prst="rect">
            <a:avLst/>
          </a:prstGeom>
        </p:spPr>
      </p:pic>
      <p:pic>
        <p:nvPicPr>
          <p:cNvPr id="8" name="Picture 7">
            <a:extLst>
              <a:ext uri="{FF2B5EF4-FFF2-40B4-BE49-F238E27FC236}">
                <a16:creationId xmlns:a16="http://schemas.microsoft.com/office/drawing/2014/main" id="{16A837D9-F0DB-097A-33B8-BAF6E9E9D6F3}"/>
              </a:ext>
            </a:extLst>
          </p:cNvPr>
          <p:cNvPicPr>
            <a:picLocks noChangeAspect="1"/>
          </p:cNvPicPr>
          <p:nvPr/>
        </p:nvPicPr>
        <p:blipFill>
          <a:blip r:embed="rId7"/>
          <a:stretch>
            <a:fillRect/>
          </a:stretch>
        </p:blipFill>
        <p:spPr>
          <a:xfrm>
            <a:off x="453044" y="4269773"/>
            <a:ext cx="1298282" cy="645727"/>
          </a:xfrm>
          <a:prstGeom prst="rect">
            <a:avLst/>
          </a:prstGeom>
        </p:spPr>
      </p:pic>
      <p:pic>
        <p:nvPicPr>
          <p:cNvPr id="7" name="Picture 6">
            <a:extLst>
              <a:ext uri="{FF2B5EF4-FFF2-40B4-BE49-F238E27FC236}">
                <a16:creationId xmlns:a16="http://schemas.microsoft.com/office/drawing/2014/main" id="{4664E8F1-F1BD-23C3-B111-34AF25DD05FD}"/>
              </a:ext>
            </a:extLst>
          </p:cNvPr>
          <p:cNvPicPr>
            <a:picLocks noChangeAspect="1"/>
          </p:cNvPicPr>
          <p:nvPr/>
        </p:nvPicPr>
        <p:blipFill>
          <a:blip r:embed="rId8"/>
          <a:stretch>
            <a:fillRect/>
          </a:stretch>
        </p:blipFill>
        <p:spPr>
          <a:xfrm>
            <a:off x="453044" y="5544841"/>
            <a:ext cx="1298283" cy="645727"/>
          </a:xfrm>
          <a:prstGeom prst="rect">
            <a:avLst/>
          </a:prstGeom>
        </p:spPr>
      </p:pic>
      <p:sp>
        <p:nvSpPr>
          <p:cNvPr id="3" name="Text Placeholder 2">
            <a:extLst>
              <a:ext uri="{FF2B5EF4-FFF2-40B4-BE49-F238E27FC236}">
                <a16:creationId xmlns:a16="http://schemas.microsoft.com/office/drawing/2014/main" id="{986BE16D-78E0-78FE-DAD7-1114BFBF16BB}"/>
              </a:ext>
            </a:extLst>
          </p:cNvPr>
          <p:cNvSpPr txBox="1">
            <a:spLocks/>
          </p:cNvSpPr>
          <p:nvPr/>
        </p:nvSpPr>
        <p:spPr>
          <a:xfrm>
            <a:off x="722313" y="1050925"/>
            <a:ext cx="10363200" cy="476250"/>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lang="en-US" sz="2000" b="0" kern="12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a:t>Accreditations</a:t>
            </a:r>
            <a:endParaRPr lang="en-US" dirty="0"/>
          </a:p>
        </p:txBody>
      </p:sp>
      <p:sp>
        <p:nvSpPr>
          <p:cNvPr id="11" name="TextBox 10">
            <a:extLst>
              <a:ext uri="{FF2B5EF4-FFF2-40B4-BE49-F238E27FC236}">
                <a16:creationId xmlns:a16="http://schemas.microsoft.com/office/drawing/2014/main" id="{ECD9269E-E27F-B932-AC86-51563BAC9CFE}"/>
              </a:ext>
            </a:extLst>
          </p:cNvPr>
          <p:cNvSpPr txBox="1"/>
          <p:nvPr/>
        </p:nvSpPr>
        <p:spPr>
          <a:xfrm>
            <a:off x="2086994" y="1454136"/>
            <a:ext cx="10201835" cy="215444"/>
          </a:xfrm>
          <a:prstGeom prst="rect">
            <a:avLst/>
          </a:prstGeom>
          <a:noFill/>
        </p:spPr>
        <p:txBody>
          <a:bodyPr wrap="square" lIns="0" tIns="0" rIns="0" bIns="0" rtlCol="0">
            <a:spAutoFit/>
          </a:bodyPr>
          <a:lstStyle/>
          <a:p>
            <a:pPr>
              <a:spcBef>
                <a:spcPts val="600"/>
              </a:spcBef>
              <a:buSzPct val="100000"/>
            </a:pPr>
            <a:r>
              <a:rPr lang="en-US" sz="1400" i="1" dirty="0">
                <a:solidFill>
                  <a:srgbClr val="313131"/>
                </a:solidFill>
              </a:rPr>
              <a:t>*The recommended prerequisite is Fundamentals of the Databricks Lakehouse Platform and Accreditation</a:t>
            </a:r>
          </a:p>
        </p:txBody>
      </p:sp>
    </p:spTree>
    <p:extLst>
      <p:ext uri="{BB962C8B-B14F-4D97-AF65-F5344CB8AC3E}">
        <p14:creationId xmlns:p14="http://schemas.microsoft.com/office/powerpoint/2010/main" val="6791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5C6831B4-5CA4-B3B8-FB19-D23174AF45AB}"/>
              </a:ext>
            </a:extLst>
          </p:cNvPr>
          <p:cNvPicPr>
            <a:picLocks noChangeAspect="1"/>
          </p:cNvPicPr>
          <p:nvPr/>
        </p:nvPicPr>
        <p:blipFill>
          <a:blip r:embed="rId2"/>
          <a:stretch>
            <a:fillRect/>
          </a:stretch>
        </p:blipFill>
        <p:spPr>
          <a:xfrm rot="10800000">
            <a:off x="6048225" y="-28272"/>
            <a:ext cx="6143774" cy="3457272"/>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A Journey to </a:t>
            </a:r>
            <a:r>
              <a:rPr lang="en-US" sz="2800" dirty="0" err="1"/>
              <a:t>GenAI</a:t>
            </a:r>
            <a:r>
              <a:rPr lang="en-US" sz="2800" dirty="0"/>
              <a:t> Mastery</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extLst>
              <p:ext uri="{D42A27DB-BD31-4B8C-83A1-F6EECF244321}">
                <p14:modId xmlns:p14="http://schemas.microsoft.com/office/powerpoint/2010/main" val="2412102022"/>
              </p:ext>
            </p:extLst>
          </p:nvPr>
        </p:nvGraphicFramePr>
        <p:xfrm>
          <a:off x="443792" y="1640039"/>
          <a:ext cx="11304416" cy="4632960"/>
        </p:xfrm>
        <a:graphic>
          <a:graphicData uri="http://schemas.openxmlformats.org/drawingml/2006/table">
            <a:tbl>
              <a:tblPr firstRow="1" bandRow="1">
                <a:tableStyleId>{93296810-A885-4BE3-A3E7-6D5BEEA58F35}</a:tableStyleId>
              </a:tblPr>
              <a:tblGrid>
                <a:gridCol w="3040546">
                  <a:extLst>
                    <a:ext uri="{9D8B030D-6E8A-4147-A177-3AD203B41FA5}">
                      <a16:colId xmlns:a16="http://schemas.microsoft.com/office/drawing/2014/main" val="2213992133"/>
                    </a:ext>
                  </a:extLst>
                </a:gridCol>
                <a:gridCol w="4712847">
                  <a:extLst>
                    <a:ext uri="{9D8B030D-6E8A-4147-A177-3AD203B41FA5}">
                      <a16:colId xmlns:a16="http://schemas.microsoft.com/office/drawing/2014/main" val="3044996280"/>
                    </a:ext>
                  </a:extLst>
                </a:gridCol>
                <a:gridCol w="3551023">
                  <a:extLst>
                    <a:ext uri="{9D8B030D-6E8A-4147-A177-3AD203B41FA5}">
                      <a16:colId xmlns:a16="http://schemas.microsoft.com/office/drawing/2014/main" val="75963829"/>
                    </a:ext>
                  </a:extLst>
                </a:gridCol>
              </a:tblGrid>
              <a:tr h="511776">
                <a:tc>
                  <a:txBody>
                    <a:bodyPr/>
                    <a:lstStyle/>
                    <a:p>
                      <a:r>
                        <a:rPr lang="en-US" sz="1600" dirty="0"/>
                        <a:t>Accreditation</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extLst>
                  <a:ext uri="{0D108BD9-81ED-4DB2-BD59-A6C34878D82A}">
                    <a16:rowId xmlns:a16="http://schemas.microsoft.com/office/drawing/2014/main" val="13814370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Level 1 – Prompt Engineering</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indent="0">
                        <a:buFont typeface="Arial" panose="020B0604020202020204" pitchFamily="34" charset="0"/>
                        <a:buNone/>
                      </a:pPr>
                      <a:r>
                        <a:rPr lang="en-US" sz="1200" b="0" i="0" kern="1200" dirty="0">
                          <a:solidFill>
                            <a:schemeClr val="dk1"/>
                          </a:solidFill>
                          <a:effectLst/>
                          <a:latin typeface="+mn-lt"/>
                          <a:ea typeface="+mn-ea"/>
                          <a:cs typeface="+mn-cs"/>
                        </a:rPr>
                        <a:t>To start your </a:t>
                      </a:r>
                      <a:r>
                        <a:rPr lang="en-US" sz="1200" b="0" i="0" kern="1200" dirty="0" err="1">
                          <a:solidFill>
                            <a:schemeClr val="dk1"/>
                          </a:solidFill>
                          <a:effectLst/>
                          <a:latin typeface="+mn-lt"/>
                          <a:ea typeface="+mn-ea"/>
                          <a:cs typeface="+mn-cs"/>
                        </a:rPr>
                        <a:t>GenAI</a:t>
                      </a:r>
                      <a:r>
                        <a:rPr lang="en-US" sz="1200" b="0" i="0" kern="1200" dirty="0">
                          <a:solidFill>
                            <a:schemeClr val="dk1"/>
                          </a:solidFill>
                          <a:effectLst/>
                          <a:latin typeface="+mn-lt"/>
                          <a:ea typeface="+mn-ea"/>
                          <a:cs typeface="+mn-cs"/>
                        </a:rPr>
                        <a:t> journey, use prompts to control language models (LLMs) in a Databricks workspace with Unity Catalog for a strong foundation. Databricks also provides </a:t>
                      </a:r>
                      <a:r>
                        <a:rPr lang="en-US" sz="1200" b="0" i="0" kern="1200" dirty="0" err="1">
                          <a:solidFill>
                            <a:schemeClr val="dk1"/>
                          </a:solidFill>
                          <a:effectLst/>
                          <a:latin typeface="+mn-lt"/>
                          <a:ea typeface="+mn-ea"/>
                          <a:cs typeface="+mn-cs"/>
                        </a:rPr>
                        <a:t>MLflow</a:t>
                      </a:r>
                      <a:r>
                        <a:rPr lang="en-US" sz="1200" b="0" i="0" kern="1200" dirty="0">
                          <a:solidFill>
                            <a:schemeClr val="dk1"/>
                          </a:solidFill>
                          <a:effectLst/>
                          <a:latin typeface="+mn-lt"/>
                          <a:ea typeface="+mn-ea"/>
                          <a:cs typeface="+mn-cs"/>
                        </a:rPr>
                        <a:t> AI Gateway for secure LLM access. You can select proprietary or curated open-source generative AI models, serve them using GPU Serving, and fine-tune prompts with AI Functions. </a:t>
                      </a:r>
                    </a:p>
                    <a:p>
                      <a:pPr marL="0" indent="0">
                        <a:buFont typeface="Arial" panose="020B0604020202020204" pitchFamily="34" charset="0"/>
                        <a:buNone/>
                      </a:pPr>
                      <a:endParaRPr lang="en-US" sz="1200" b="0" i="0" kern="1200" dirty="0">
                        <a:solidFill>
                          <a:schemeClr val="dk1"/>
                        </a:solidFill>
                        <a:effectLst/>
                        <a:latin typeface="+mn-lt"/>
                        <a:ea typeface="+mn-ea"/>
                        <a:cs typeface="+mn-cs"/>
                      </a:endParaRPr>
                    </a:p>
                    <a:p>
                      <a:pPr marL="0" indent="0">
                        <a:buFont typeface="Arial" panose="020B0604020202020204" pitchFamily="34" charset="0"/>
                        <a:buNone/>
                      </a:pPr>
                      <a:r>
                        <a:rPr lang="en-US" sz="1200" b="0" i="0" kern="1200" dirty="0">
                          <a:solidFill>
                            <a:schemeClr val="dk1"/>
                          </a:solidFill>
                          <a:effectLst/>
                          <a:latin typeface="+mn-lt"/>
                          <a:ea typeface="+mn-ea"/>
                          <a:cs typeface="+mn-cs"/>
                        </a:rPr>
                        <a:t>To get started, explore Unity Catalog and complete the </a:t>
                      </a:r>
                      <a:r>
                        <a:rPr lang="en-US" sz="1200" b="0" i="0" kern="1200" dirty="0" err="1">
                          <a:solidFill>
                            <a:schemeClr val="dk1"/>
                          </a:solidFill>
                          <a:effectLst/>
                          <a:latin typeface="+mn-lt"/>
                          <a:ea typeface="+mn-ea"/>
                          <a:cs typeface="+mn-cs"/>
                        </a:rPr>
                        <a:t>GenAI</a:t>
                      </a:r>
                      <a:r>
                        <a:rPr lang="en-US" sz="1200" b="0" i="0" kern="1200" dirty="0">
                          <a:solidFill>
                            <a:schemeClr val="dk1"/>
                          </a:solidFill>
                          <a:effectLst/>
                          <a:latin typeface="+mn-lt"/>
                          <a:ea typeface="+mn-ea"/>
                          <a:cs typeface="+mn-cs"/>
                        </a:rPr>
                        <a:t> Fundamentals course in the Partner Academy. All you need is a Unity Catalog-enabled Databricks workspace to begin, and you can apply these techniques to different data-driven use cases, starting with the Dolly Chatbot sample code.</a:t>
                      </a:r>
                      <a:endParaRPr lang="en-US" sz="1200" dirty="0"/>
                    </a:p>
                  </a:txBody>
                  <a:tcPr/>
                </a:tc>
                <a:tc>
                  <a:txBody>
                    <a:bodyPr/>
                    <a:lstStyle/>
                    <a:p>
                      <a:pPr defTabSz="837833">
                        <a:defRPr/>
                      </a:pPr>
                      <a:r>
                        <a:rPr lang="en-US" sz="1100" b="1" dirty="0">
                          <a:solidFill>
                            <a:prstClr val="black"/>
                          </a:solidFill>
                          <a:ea typeface="Times New Roman" panose="02020603050405020304" pitchFamily="18" charset="0"/>
                        </a:rPr>
                        <a:t>Training and Content</a:t>
                      </a:r>
                    </a:p>
                    <a:p>
                      <a:pPr marL="285750" indent="-285750">
                        <a:buFont typeface="Arial" panose="020B0604020202020204" pitchFamily="34" charset="0"/>
                        <a:buChar char="•"/>
                      </a:pPr>
                      <a:r>
                        <a:rPr lang="en-US" sz="1100" dirty="0">
                          <a:hlinkClick r:id="rId3"/>
                        </a:rPr>
                        <a:t>Unity Catalog</a:t>
                      </a:r>
                      <a:endParaRPr lang="en-US" sz="1100" dirty="0"/>
                    </a:p>
                    <a:p>
                      <a:pPr marL="285750" indent="-285750">
                        <a:buFont typeface="Arial" panose="020B0604020202020204" pitchFamily="34" charset="0"/>
                        <a:buChar char="•"/>
                      </a:pPr>
                      <a:r>
                        <a:rPr lang="en-US" sz="1100" dirty="0" err="1">
                          <a:hlinkClick r:id="rId4"/>
                        </a:rPr>
                        <a:t>GenAI</a:t>
                      </a:r>
                      <a:r>
                        <a:rPr lang="en-US" sz="1100" dirty="0">
                          <a:hlinkClick r:id="rId4"/>
                        </a:rPr>
                        <a:t> Fundamentals</a:t>
                      </a: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Lakehouse AI Capabilities</a:t>
                      </a:r>
                    </a:p>
                    <a:p>
                      <a:pPr marL="171450" indent="-171450">
                        <a:buFont typeface="Arial" panose="020B0604020202020204" pitchFamily="34" charset="0"/>
                        <a:buChar char="•"/>
                      </a:pPr>
                      <a:r>
                        <a:rPr lang="en-US" sz="1100" dirty="0"/>
                        <a:t> </a:t>
                      </a:r>
                      <a:r>
                        <a:rPr lang="en-US" sz="1100" dirty="0">
                          <a:hlinkClick r:id="rId5"/>
                        </a:rPr>
                        <a:t>AI Gateway</a:t>
                      </a:r>
                      <a:endParaRPr lang="en-US" sz="1100" dirty="0"/>
                    </a:p>
                    <a:p>
                      <a:pPr marL="171450" indent="-171450">
                        <a:buFont typeface="Arial" panose="020B0604020202020204" pitchFamily="34" charset="0"/>
                        <a:buChar char="•"/>
                      </a:pPr>
                      <a:r>
                        <a:rPr lang="en-US" sz="1100" dirty="0">
                          <a:hlinkClick r:id="rId6"/>
                        </a:rPr>
                        <a:t>Curated Models</a:t>
                      </a:r>
                      <a:endParaRPr lang="en-US" sz="1100" dirty="0"/>
                    </a:p>
                    <a:p>
                      <a:pPr marL="171450" indent="-171450">
                        <a:buFont typeface="Arial" panose="020B0604020202020204" pitchFamily="34" charset="0"/>
                        <a:buChar char="•"/>
                      </a:pPr>
                      <a:r>
                        <a:rPr lang="en-US" sz="1100" dirty="0">
                          <a:hlinkClick r:id="rId7"/>
                        </a:rPr>
                        <a:t>AI Functions</a:t>
                      </a:r>
                      <a:endParaRPr lang="en-US" sz="1100" dirty="0"/>
                    </a:p>
                    <a:p>
                      <a:pPr marL="171450" indent="-171450">
                        <a:buFont typeface="Arial" panose="020B0604020202020204" pitchFamily="34" charset="0"/>
                        <a:buChar char="•"/>
                      </a:pPr>
                      <a:r>
                        <a:rPr lang="en-US" sz="1100" dirty="0">
                          <a:hlinkClick r:id="rId8"/>
                        </a:rPr>
                        <a:t>GPU Serving</a:t>
                      </a:r>
                      <a:endParaRPr lang="en-US" sz="1100" dirty="0"/>
                    </a:p>
                    <a:p>
                      <a:endParaRPr lang="en-US" sz="1100" dirty="0"/>
                    </a:p>
                    <a:p>
                      <a:r>
                        <a:rPr lang="en-US" sz="1100" dirty="0"/>
                        <a:t>Sample Content </a:t>
                      </a:r>
                    </a:p>
                    <a:p>
                      <a:pPr marL="171450" indent="-171450">
                        <a:buFont typeface="Arial" panose="020B0604020202020204" pitchFamily="34" charset="0"/>
                        <a:buChar char="•"/>
                      </a:pPr>
                      <a:r>
                        <a:rPr lang="en-US" sz="1100" dirty="0">
                          <a:hlinkClick r:id="rId9"/>
                        </a:rPr>
                        <a:t>Build your Chatbot with Dolly</a:t>
                      </a:r>
                      <a:endParaRPr lang="en-US" sz="1100" dirty="0"/>
                    </a:p>
                    <a:p>
                      <a:endParaRPr lang="en-US" sz="1100" dirty="0"/>
                    </a:p>
                  </a:txBody>
                  <a:tcPr/>
                </a:tc>
                <a:extLst>
                  <a:ext uri="{0D108BD9-81ED-4DB2-BD59-A6C34878D82A}">
                    <a16:rowId xmlns:a16="http://schemas.microsoft.com/office/drawing/2014/main" val="1716145243"/>
                  </a:ext>
                </a:extLst>
              </a:tr>
              <a:tr h="370840">
                <a:tc>
                  <a:txBody>
                    <a:bodyPr/>
                    <a:lstStyle/>
                    <a:p>
                      <a:pPr defTabSz="1218987">
                        <a:defRPr/>
                      </a:pPr>
                      <a:r>
                        <a:rPr lang="en-US" sz="1400" b="0" dirty="0">
                          <a:solidFill>
                            <a:schemeClr val="tx1"/>
                          </a:solidFill>
                        </a:rPr>
                        <a:t>Level 2 – Retrieval Augmented Generation (RAG)</a:t>
                      </a:r>
                    </a:p>
                    <a:p>
                      <a:pPr defTabSz="1218987">
                        <a:defRPr/>
                      </a:pPr>
                      <a:endParaRPr lang="en-US" sz="1400" dirty="0">
                        <a:solidFill>
                          <a:srgbClr val="D2D2D2">
                            <a:lumMod val="25000"/>
                          </a:srgbClr>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indent="0">
                        <a:buFont typeface="Arial" panose="020B0604020202020204" pitchFamily="34" charset="0"/>
                        <a:buNone/>
                      </a:pPr>
                      <a:r>
                        <a:rPr lang="en-US" sz="1200" b="0" i="0" kern="1200" dirty="0">
                          <a:solidFill>
                            <a:schemeClr val="dk1"/>
                          </a:solidFill>
                          <a:effectLst/>
                          <a:latin typeface="+mn-lt"/>
                          <a:ea typeface="+mn-ea"/>
                          <a:cs typeface="+mn-cs"/>
                        </a:rPr>
                        <a:t>In the next phase of your </a:t>
                      </a:r>
                      <a:r>
                        <a:rPr lang="en-US" sz="1200" b="0" i="0" kern="1200" dirty="0" err="1">
                          <a:solidFill>
                            <a:schemeClr val="dk1"/>
                          </a:solidFill>
                          <a:effectLst/>
                          <a:latin typeface="+mn-lt"/>
                          <a:ea typeface="+mn-ea"/>
                          <a:cs typeface="+mn-cs"/>
                        </a:rPr>
                        <a:t>GenAI</a:t>
                      </a:r>
                      <a:r>
                        <a:rPr lang="en-US" sz="1200" b="0" i="0" kern="1200" dirty="0">
                          <a:solidFill>
                            <a:schemeClr val="dk1"/>
                          </a:solidFill>
                          <a:effectLst/>
                          <a:latin typeface="+mn-lt"/>
                          <a:ea typeface="+mn-ea"/>
                          <a:cs typeface="+mn-cs"/>
                        </a:rPr>
                        <a:t> journey, transition from public data to domain-specific information using Retrieval Augmented Generation (RAG) with Databricks Vector Search for efficient data indexing. Orchestrate the process with </a:t>
                      </a:r>
                      <a:r>
                        <a:rPr lang="en-US" sz="1200" b="0" i="0" kern="1200" dirty="0" err="1">
                          <a:solidFill>
                            <a:schemeClr val="dk1"/>
                          </a:solidFill>
                          <a:effectLst/>
                          <a:latin typeface="+mn-lt"/>
                          <a:ea typeface="+mn-ea"/>
                          <a:cs typeface="+mn-cs"/>
                        </a:rPr>
                        <a:t>LangChain</a:t>
                      </a:r>
                      <a:r>
                        <a:rPr lang="en-US" sz="1200" b="0" i="0" kern="1200" dirty="0">
                          <a:solidFill>
                            <a:schemeClr val="dk1"/>
                          </a:solidFill>
                          <a:effectLst/>
                          <a:latin typeface="+mn-lt"/>
                          <a:ea typeface="+mn-ea"/>
                          <a:cs typeface="+mn-cs"/>
                        </a:rPr>
                        <a:t>, integrating proprietary and open-source LLMs. Consider </a:t>
                      </a:r>
                      <a:r>
                        <a:rPr lang="en-US" sz="1200" b="0" i="0" kern="1200" dirty="0" err="1">
                          <a:solidFill>
                            <a:schemeClr val="dk1"/>
                          </a:solidFill>
                          <a:effectLst/>
                          <a:latin typeface="+mn-lt"/>
                          <a:ea typeface="+mn-ea"/>
                          <a:cs typeface="+mn-cs"/>
                        </a:rPr>
                        <a:t>MosaicML</a:t>
                      </a:r>
                      <a:r>
                        <a:rPr lang="en-US" sz="1200" b="0" i="0" kern="1200" dirty="0">
                          <a:solidFill>
                            <a:schemeClr val="dk1"/>
                          </a:solidFill>
                          <a:effectLst/>
                          <a:latin typeface="+mn-lt"/>
                          <a:ea typeface="+mn-ea"/>
                          <a:cs typeface="+mn-cs"/>
                        </a:rPr>
                        <a:t> Inference starter tier for reliable endpoints when serving open-source models. Start with the RAG chatbot demo and personalize it with your own domain-specific datasets.</a:t>
                      </a:r>
                    </a:p>
                  </a:txBody>
                  <a:tcPr/>
                </a:tc>
                <a:tc>
                  <a:txBody>
                    <a:bodyPr/>
                    <a:lstStyle/>
                    <a:p>
                      <a:pPr defTabSz="837833">
                        <a:defRPr/>
                      </a:pPr>
                      <a:r>
                        <a:rPr lang="en-US" sz="1100" b="1" dirty="0">
                          <a:solidFill>
                            <a:prstClr val="black"/>
                          </a:solidFill>
                          <a:ea typeface="Times New Roman" panose="02020603050405020304" pitchFamily="18" charset="0"/>
                        </a:rPr>
                        <a:t>Training and Content</a:t>
                      </a:r>
                    </a:p>
                    <a:p>
                      <a:pPr defTabSz="837833">
                        <a:defRPr/>
                      </a:pPr>
                      <a:r>
                        <a:rPr lang="en-US" sz="1100" dirty="0">
                          <a:solidFill>
                            <a:prstClr val="black"/>
                          </a:solidFill>
                          <a:ea typeface="Times New Roman" panose="02020603050405020304" pitchFamily="18" charset="0"/>
                        </a:rPr>
                        <a:t>Lakehouse AI Capabilities</a:t>
                      </a:r>
                      <a:endParaRPr lang="en-US" sz="1100" dirty="0"/>
                    </a:p>
                    <a:p>
                      <a:pPr marL="285750" indent="-285750">
                        <a:buFont typeface="Arial" panose="020B0604020202020204" pitchFamily="34" charset="0"/>
                        <a:buChar char="•"/>
                      </a:pPr>
                      <a:r>
                        <a:rPr lang="en-US" sz="1100" dirty="0">
                          <a:hlinkClick r:id="rId10"/>
                        </a:rPr>
                        <a:t>Vector Search</a:t>
                      </a:r>
                      <a:endParaRPr lang="en-US" sz="1100" dirty="0"/>
                    </a:p>
                    <a:p>
                      <a:endParaRPr lang="en-US" sz="1100" dirty="0">
                        <a:hlinkClick r:id="rId11"/>
                      </a:endParaRPr>
                    </a:p>
                    <a:p>
                      <a:r>
                        <a:rPr lang="en-US" sz="1100" dirty="0">
                          <a:solidFill>
                            <a:prstClr val="black"/>
                          </a:solidFill>
                          <a:ea typeface="Times New Roman" panose="02020603050405020304" pitchFamily="18" charset="0"/>
                        </a:rPr>
                        <a:t>Infrastructure</a:t>
                      </a:r>
                      <a:endParaRPr lang="en-US" sz="1100" dirty="0">
                        <a:hlinkClick r:id="rId11"/>
                      </a:endParaRPr>
                    </a:p>
                    <a:p>
                      <a:pPr marL="285750" indent="-285750">
                        <a:buFont typeface="Arial" panose="020B0604020202020204" pitchFamily="34" charset="0"/>
                        <a:buChar char="•"/>
                      </a:pPr>
                      <a:r>
                        <a:rPr lang="en-US" sz="1100" dirty="0" err="1">
                          <a:hlinkClick r:id="rId11"/>
                        </a:rPr>
                        <a:t>MosaicML</a:t>
                      </a:r>
                      <a:r>
                        <a:rPr lang="en-US" sz="1100" dirty="0">
                          <a:hlinkClick r:id="rId11"/>
                        </a:rPr>
                        <a:t> Inference </a:t>
                      </a:r>
                      <a:endParaRPr lang="en-US" sz="1100" dirty="0"/>
                    </a:p>
                    <a:p>
                      <a:pPr marL="285750" indent="-285750">
                        <a:buFont typeface="Arial" panose="020B0604020202020204" pitchFamily="34" charset="0"/>
                        <a:buChar char="•"/>
                      </a:pPr>
                      <a:endParaRPr lang="en-US" sz="1100" dirty="0"/>
                    </a:p>
                    <a:p>
                      <a:r>
                        <a:rPr lang="en-US" sz="1100" dirty="0"/>
                        <a:t>Sample Content</a:t>
                      </a:r>
                    </a:p>
                    <a:p>
                      <a:pPr marL="285750" indent="-285750">
                        <a:buFont typeface="Arial" panose="020B0604020202020204" pitchFamily="34" charset="0"/>
                        <a:buChar char="•"/>
                      </a:pPr>
                      <a:r>
                        <a:rPr lang="en-US" sz="1100" dirty="0">
                          <a:hlinkClick r:id="rId12"/>
                        </a:rPr>
                        <a:t>RAG Chatbot w/Vector Search and Llama-2</a:t>
                      </a:r>
                      <a:endParaRPr lang="en-US" sz="11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2860909845"/>
                  </a:ext>
                </a:extLst>
              </a:tr>
            </a:tbl>
          </a:graphicData>
        </a:graphic>
      </p:graphicFrame>
      <p:sp>
        <p:nvSpPr>
          <p:cNvPr id="3" name="Text Placeholder 2">
            <a:extLst>
              <a:ext uri="{FF2B5EF4-FFF2-40B4-BE49-F238E27FC236}">
                <a16:creationId xmlns:a16="http://schemas.microsoft.com/office/drawing/2014/main" id="{986BE16D-78E0-78FE-DAD7-1114BFBF16BB}"/>
              </a:ext>
            </a:extLst>
          </p:cNvPr>
          <p:cNvSpPr txBox="1">
            <a:spLocks/>
          </p:cNvSpPr>
          <p:nvPr/>
        </p:nvSpPr>
        <p:spPr>
          <a:xfrm>
            <a:off x="722313" y="1050925"/>
            <a:ext cx="10363200" cy="476250"/>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lang="en-US" sz="2000" b="0" kern="12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A step by step approach</a:t>
            </a:r>
          </a:p>
        </p:txBody>
      </p:sp>
    </p:spTree>
    <p:extLst>
      <p:ext uri="{BB962C8B-B14F-4D97-AF65-F5344CB8AC3E}">
        <p14:creationId xmlns:p14="http://schemas.microsoft.com/office/powerpoint/2010/main" val="94825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5C6831B4-5CA4-B3B8-FB19-D23174AF45AB}"/>
              </a:ext>
            </a:extLst>
          </p:cNvPr>
          <p:cNvPicPr>
            <a:picLocks noChangeAspect="1"/>
          </p:cNvPicPr>
          <p:nvPr/>
        </p:nvPicPr>
        <p:blipFill>
          <a:blip r:embed="rId2"/>
          <a:stretch>
            <a:fillRect/>
          </a:stretch>
        </p:blipFill>
        <p:spPr>
          <a:xfrm rot="10800000">
            <a:off x="6048225" y="-28272"/>
            <a:ext cx="6143774" cy="3457272"/>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A Journey to </a:t>
            </a:r>
            <a:r>
              <a:rPr lang="en-US" sz="2800" dirty="0" err="1"/>
              <a:t>GenAI</a:t>
            </a:r>
            <a:r>
              <a:rPr lang="en-US" sz="2800" dirty="0"/>
              <a:t> Mastery</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extLst>
              <p:ext uri="{D42A27DB-BD31-4B8C-83A1-F6EECF244321}">
                <p14:modId xmlns:p14="http://schemas.microsoft.com/office/powerpoint/2010/main" val="1681875013"/>
              </p:ext>
            </p:extLst>
          </p:nvPr>
        </p:nvGraphicFramePr>
        <p:xfrm>
          <a:off x="176384" y="1590548"/>
          <a:ext cx="11444116" cy="4785360"/>
        </p:xfrm>
        <a:graphic>
          <a:graphicData uri="http://schemas.openxmlformats.org/drawingml/2006/table">
            <a:tbl>
              <a:tblPr firstRow="1" bandRow="1">
                <a:tableStyleId>{93296810-A885-4BE3-A3E7-6D5BEEA58F35}</a:tableStyleId>
              </a:tblPr>
              <a:tblGrid>
                <a:gridCol w="3078121">
                  <a:extLst>
                    <a:ext uri="{9D8B030D-6E8A-4147-A177-3AD203B41FA5}">
                      <a16:colId xmlns:a16="http://schemas.microsoft.com/office/drawing/2014/main" val="2213992133"/>
                    </a:ext>
                  </a:extLst>
                </a:gridCol>
                <a:gridCol w="4771088">
                  <a:extLst>
                    <a:ext uri="{9D8B030D-6E8A-4147-A177-3AD203B41FA5}">
                      <a16:colId xmlns:a16="http://schemas.microsoft.com/office/drawing/2014/main" val="3044996280"/>
                    </a:ext>
                  </a:extLst>
                </a:gridCol>
                <a:gridCol w="3594907">
                  <a:extLst>
                    <a:ext uri="{9D8B030D-6E8A-4147-A177-3AD203B41FA5}">
                      <a16:colId xmlns:a16="http://schemas.microsoft.com/office/drawing/2014/main" val="75963829"/>
                    </a:ext>
                  </a:extLst>
                </a:gridCol>
              </a:tblGrid>
              <a:tr h="511776">
                <a:tc>
                  <a:txBody>
                    <a:bodyPr/>
                    <a:lstStyle/>
                    <a:p>
                      <a:r>
                        <a:rPr lang="en-US" sz="1600" dirty="0"/>
                        <a:t>Accreditation</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extLst>
                  <a:ext uri="{0D108BD9-81ED-4DB2-BD59-A6C34878D82A}">
                    <a16:rowId xmlns:a16="http://schemas.microsoft.com/office/drawing/2014/main" val="13814370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Level 3 – Fine – tune Open Source Gen AI Models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indent="0">
                        <a:buFont typeface="Arial" panose="020B0604020202020204" pitchFamily="34" charset="0"/>
                        <a:buNone/>
                      </a:pPr>
                      <a:r>
                        <a:rPr lang="en-US" sz="1100" dirty="0"/>
                        <a:t>After mastering RAG applications, you can further customize by fine-tuning models with proprietary data and explore </a:t>
                      </a:r>
                      <a:r>
                        <a:rPr lang="en-US" sz="1100" dirty="0" err="1"/>
                        <a:t>AutoML</a:t>
                      </a:r>
                      <a:r>
                        <a:rPr lang="en-US" sz="1100" dirty="0"/>
                        <a:t> for text classification and embedding fine-tuning using your Lakehouse data.</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At this stage, leverage additional Lakehouse AI capabilities for model creation, registration, serving, and production monitoring. Databricks offers the course "LLMs - Applications through Production" for in-depth knowledge.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infrastructure, a small </a:t>
                      </a:r>
                      <a:r>
                        <a:rPr lang="en-US" sz="1100" dirty="0" err="1"/>
                        <a:t>MosaicML</a:t>
                      </a:r>
                      <a:r>
                        <a:rPr lang="en-US" sz="1100" dirty="0"/>
                        <a:t> training cluster suffices for fine-tuning, while the rest can be managed within your Databricks workspace.</a:t>
                      </a:r>
                    </a:p>
                    <a:p>
                      <a:pPr marL="0" indent="0">
                        <a:buFont typeface="Arial" panose="020B0604020202020204" pitchFamily="34" charset="0"/>
                        <a:buNone/>
                      </a:pPr>
                      <a:r>
                        <a:rPr lang="en-US" sz="1100" dirty="0"/>
                        <a:t>Begin with the sample "Fine-tuning MPT-7b for SEC Form 10-K" and adapt it with your datasets, or choose a different open-source base model as a starting point.</a:t>
                      </a:r>
                    </a:p>
                    <a:p>
                      <a:pPr marL="0" indent="0">
                        <a:buFont typeface="Arial" panose="020B0604020202020204" pitchFamily="34" charset="0"/>
                        <a:buNone/>
                      </a:pPr>
                      <a:endParaRPr lang="en-US" sz="1100" dirty="0"/>
                    </a:p>
                  </a:txBody>
                  <a:tcPr/>
                </a:tc>
                <a:tc>
                  <a:txBody>
                    <a:bodyPr/>
                    <a:lstStyle/>
                    <a:p>
                      <a:pPr defTabSz="837833">
                        <a:defRPr/>
                      </a:pPr>
                      <a:r>
                        <a:rPr lang="en-US" sz="1100" b="1" dirty="0">
                          <a:solidFill>
                            <a:prstClr val="black"/>
                          </a:solidFill>
                          <a:ea typeface="Times New Roman" panose="02020603050405020304" pitchFamily="18" charset="0"/>
                        </a:rPr>
                        <a:t>Training and Content</a:t>
                      </a:r>
                    </a:p>
                    <a:p>
                      <a:pPr marL="285750" indent="-285750">
                        <a:buFont typeface="Arial" panose="020B0604020202020204" pitchFamily="34" charset="0"/>
                        <a:buChar char="•"/>
                      </a:pPr>
                      <a:r>
                        <a:rPr lang="en-US" sz="1100" dirty="0">
                          <a:hlinkClick r:id="rId3"/>
                        </a:rPr>
                        <a:t>LLMs – Applications Through Production</a:t>
                      </a:r>
                      <a:endParaRPr lang="en-US" sz="1100" dirty="0"/>
                    </a:p>
                    <a:p>
                      <a:pPr marL="0" indent="0">
                        <a:buFont typeface="Arial" panose="020B0604020202020204" pitchFamily="34" charset="0"/>
                        <a:buNone/>
                      </a:pPr>
                      <a:r>
                        <a:rPr lang="en-US" sz="1100" dirty="0"/>
                        <a:t>Lakehouse AI capabilities:</a:t>
                      </a:r>
                    </a:p>
                    <a:p>
                      <a:pPr marL="171450" indent="-171450">
                        <a:buFont typeface="Arial" panose="020B0604020202020204" pitchFamily="34" charset="0"/>
                        <a:buChar char="•"/>
                      </a:pPr>
                      <a:r>
                        <a:rPr lang="en-US" sz="1100" dirty="0">
                          <a:hlinkClick r:id="rId4"/>
                        </a:rPr>
                        <a:t>Auto ML w/ LLMS</a:t>
                      </a:r>
                      <a:endParaRPr lang="en-US" sz="1100" dirty="0"/>
                    </a:p>
                    <a:p>
                      <a:pPr marL="171450" indent="-171450">
                        <a:buFont typeface="Arial" panose="020B0604020202020204" pitchFamily="34" charset="0"/>
                        <a:buChar char="•"/>
                      </a:pPr>
                      <a:r>
                        <a:rPr lang="en-US" sz="1100" dirty="0">
                          <a:hlinkClick r:id="rId5"/>
                        </a:rPr>
                        <a:t>Model Registry</a:t>
                      </a:r>
                      <a:endParaRPr lang="en-US" sz="1100" dirty="0"/>
                    </a:p>
                    <a:p>
                      <a:pPr marL="171450" indent="-171450">
                        <a:buFont typeface="Arial" panose="020B0604020202020204" pitchFamily="34" charset="0"/>
                        <a:buChar char="•"/>
                      </a:pPr>
                      <a:r>
                        <a:rPr lang="en-US" sz="1100" dirty="0">
                          <a:hlinkClick r:id="rId6"/>
                        </a:rPr>
                        <a:t>Feature </a:t>
                      </a:r>
                      <a:r>
                        <a:rPr lang="en-US" sz="1100" dirty="0" err="1">
                          <a:hlinkClick r:id="rId6"/>
                        </a:rPr>
                        <a:t>Eng</a:t>
                      </a:r>
                      <a:endParaRPr lang="en-US" sz="1100" dirty="0"/>
                    </a:p>
                    <a:p>
                      <a:pPr marL="171450" indent="-171450">
                        <a:buFont typeface="Arial" panose="020B0604020202020204" pitchFamily="34" charset="0"/>
                        <a:buChar char="•"/>
                      </a:pPr>
                      <a:r>
                        <a:rPr lang="en-US" sz="1100" dirty="0">
                          <a:hlinkClick r:id="rId7"/>
                        </a:rPr>
                        <a:t>Feature Services</a:t>
                      </a:r>
                      <a:endParaRPr lang="en-US" sz="1100" dirty="0"/>
                    </a:p>
                    <a:p>
                      <a:pPr marL="171450" indent="-171450">
                        <a:buFont typeface="Arial" panose="020B0604020202020204" pitchFamily="34" charset="0"/>
                        <a:buChar char="•"/>
                      </a:pPr>
                      <a:r>
                        <a:rPr lang="en-US" sz="1100" dirty="0">
                          <a:hlinkClick r:id="rId8"/>
                        </a:rPr>
                        <a:t>Monitoring</a:t>
                      </a:r>
                      <a:endParaRPr lang="en-US" sz="1100" dirty="0"/>
                    </a:p>
                    <a:p>
                      <a:pPr marL="171450" indent="-171450">
                        <a:buFont typeface="Arial" panose="020B0604020202020204" pitchFamily="34" charset="0"/>
                        <a:buChar char="•"/>
                      </a:pPr>
                      <a:r>
                        <a:rPr lang="en-US" sz="1100" dirty="0">
                          <a:hlinkClick r:id="rId9"/>
                        </a:rPr>
                        <a:t>Assistant</a:t>
                      </a:r>
                      <a:endParaRPr lang="en-US" sz="1100" dirty="0"/>
                    </a:p>
                    <a:p>
                      <a:r>
                        <a:rPr lang="en-US" sz="1100" dirty="0"/>
                        <a:t>Infrastructure  </a:t>
                      </a:r>
                    </a:p>
                    <a:p>
                      <a:pPr marL="171450" indent="-171450">
                        <a:buFont typeface="Arial" panose="020B0604020202020204" pitchFamily="34" charset="0"/>
                        <a:buChar char="•"/>
                      </a:pPr>
                      <a:r>
                        <a:rPr lang="en-US" sz="1100" dirty="0" err="1">
                          <a:hlinkClick r:id="rId10"/>
                        </a:rPr>
                        <a:t>MosaicML</a:t>
                      </a:r>
                      <a:r>
                        <a:rPr lang="en-US" sz="1100" dirty="0">
                          <a:hlinkClick r:id="rId10"/>
                        </a:rPr>
                        <a:t> Training (Small)</a:t>
                      </a:r>
                      <a:endParaRPr lang="en-US" sz="1100" dirty="0"/>
                    </a:p>
                    <a:p>
                      <a:r>
                        <a:rPr lang="en-US" sz="1100" dirty="0"/>
                        <a:t>Sample content</a:t>
                      </a:r>
                    </a:p>
                    <a:p>
                      <a:pPr marL="171450" indent="-171450">
                        <a:buFont typeface="Arial" panose="020B0604020202020204" pitchFamily="34" charset="0"/>
                        <a:buChar char="•"/>
                      </a:pPr>
                      <a:r>
                        <a:rPr lang="en-US" sz="1100" dirty="0">
                          <a:hlinkClick r:id="rId11"/>
                        </a:rPr>
                        <a:t>Fine-tuning MPT-7b for SEC Form 10-K</a:t>
                      </a:r>
                      <a:endParaRPr lang="en-US" sz="1100" dirty="0"/>
                    </a:p>
                  </a:txBody>
                  <a:tcPr/>
                </a:tc>
                <a:extLst>
                  <a:ext uri="{0D108BD9-81ED-4DB2-BD59-A6C34878D82A}">
                    <a16:rowId xmlns:a16="http://schemas.microsoft.com/office/drawing/2014/main" val="1716145243"/>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Level 4 – Train your own </a:t>
                      </a:r>
                      <a:r>
                        <a:rPr lang="en-US" sz="1200" b="0" dirty="0" err="1">
                          <a:solidFill>
                            <a:schemeClr val="tx1"/>
                          </a:solidFill>
                        </a:rPr>
                        <a:t>GenAI</a:t>
                      </a:r>
                      <a:r>
                        <a:rPr lang="en-US" sz="1200" b="0" dirty="0">
                          <a:solidFill>
                            <a:schemeClr val="tx1"/>
                          </a:solidFill>
                        </a:rPr>
                        <a:t> Models (Using your Proprietary Data)</a:t>
                      </a:r>
                    </a:p>
                    <a:p>
                      <a:pPr defTabSz="1218987">
                        <a:defRPr/>
                      </a:pPr>
                      <a:endParaRPr lang="en-US" sz="1200" dirty="0">
                        <a:solidFill>
                          <a:srgbClr val="D2D2D2">
                            <a:lumMod val="25000"/>
                          </a:srgbClr>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lvl="0" indent="0" algn="l" rtl="0">
                        <a:spcBef>
                          <a:spcPts val="0"/>
                        </a:spcBef>
                        <a:spcAft>
                          <a:spcPts val="0"/>
                        </a:spcAft>
                        <a:buNone/>
                      </a:pPr>
                      <a:r>
                        <a:rPr lang="en-US" sz="1100" dirty="0"/>
                        <a:t>In the final stage of mastering </a:t>
                      </a:r>
                      <a:r>
                        <a:rPr lang="en-US" sz="1100" dirty="0" err="1"/>
                        <a:t>GenAI</a:t>
                      </a:r>
                      <a:r>
                        <a:rPr lang="en-US" sz="1100" dirty="0"/>
                        <a:t>, you'll create your own models from scratch using proprietary data. Explore Lakehouse AI's </a:t>
                      </a:r>
                      <a:r>
                        <a:rPr lang="en-US" sz="1100" dirty="0" err="1"/>
                        <a:t>MLOps</a:t>
                      </a:r>
                      <a:r>
                        <a:rPr lang="en-US" sz="1100" dirty="0"/>
                        <a:t> Stacks for dependable </a:t>
                      </a:r>
                      <a:r>
                        <a:rPr lang="en-US" sz="1100" dirty="0" err="1"/>
                        <a:t>GenAI</a:t>
                      </a:r>
                      <a:r>
                        <a:rPr lang="en-US" sz="1100" dirty="0"/>
                        <a:t> deployments.</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taking the "Foundation Models From the Ground Up" course at Partner Academy to learn how to build your own </a:t>
                      </a:r>
                      <a:r>
                        <a:rPr lang="en-US" sz="1100" dirty="0" err="1"/>
                        <a:t>GenAI</a:t>
                      </a:r>
                      <a:r>
                        <a:rPr lang="en-US" sz="1100" dirty="0"/>
                        <a:t> models. For large-scale model training, you'll need access to a substantial </a:t>
                      </a:r>
                      <a:r>
                        <a:rPr lang="en-US" sz="1100" dirty="0" err="1"/>
                        <a:t>MosaicML</a:t>
                      </a:r>
                      <a:r>
                        <a:rPr lang="en-US" sz="1100" dirty="0"/>
                        <a:t> cluster with hundreds of GPUs.</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Collaborate with our expert team for a successful "hero run" to guide you through this advanced process.</a:t>
                      </a:r>
                    </a:p>
                  </a:txBody>
                  <a:tcPr/>
                </a:tc>
                <a:tc>
                  <a:txBody>
                    <a:bodyPr/>
                    <a:lstStyle/>
                    <a:p>
                      <a:pPr defTabSz="837833">
                        <a:defRPr/>
                      </a:pPr>
                      <a:r>
                        <a:rPr lang="en-US" sz="1100" b="1" dirty="0">
                          <a:solidFill>
                            <a:prstClr val="black"/>
                          </a:solidFill>
                          <a:ea typeface="Times New Roman" panose="02020603050405020304" pitchFamily="18" charset="0"/>
                        </a:rPr>
                        <a:t>Training and Content</a:t>
                      </a:r>
                    </a:p>
                    <a:p>
                      <a:pPr marL="171450" indent="-171450" defTabSz="837833">
                        <a:buFont typeface="Arial" panose="020B0604020202020204" pitchFamily="34" charset="0"/>
                        <a:buChar char="•"/>
                        <a:defRPr/>
                      </a:pPr>
                      <a:r>
                        <a:rPr lang="en-US" sz="1100" dirty="0">
                          <a:solidFill>
                            <a:prstClr val="black"/>
                          </a:solidFill>
                          <a:ea typeface="Times New Roman" panose="02020603050405020304" pitchFamily="18" charset="0"/>
                          <a:hlinkClick r:id="rId12"/>
                        </a:rPr>
                        <a:t>Foundation Models From the Ground Up</a:t>
                      </a:r>
                      <a:endParaRPr lang="en-US" sz="1100" dirty="0">
                        <a:solidFill>
                          <a:prstClr val="black"/>
                        </a:solidFill>
                        <a:ea typeface="Times New Roman" panose="02020603050405020304" pitchFamily="18" charset="0"/>
                      </a:endParaRPr>
                    </a:p>
                    <a:p>
                      <a:pPr defTabSz="837833">
                        <a:defRPr/>
                      </a:pPr>
                      <a:endParaRPr lang="en-US" sz="1100" dirty="0">
                        <a:solidFill>
                          <a:prstClr val="black"/>
                        </a:solidFill>
                        <a:ea typeface="Times New Roman" panose="02020603050405020304" pitchFamily="18" charset="0"/>
                      </a:endParaRPr>
                    </a:p>
                    <a:p>
                      <a:pPr defTabSz="837833">
                        <a:defRPr/>
                      </a:pPr>
                      <a:r>
                        <a:rPr lang="en-US" sz="1100" dirty="0">
                          <a:solidFill>
                            <a:prstClr val="black"/>
                          </a:solidFill>
                          <a:ea typeface="Times New Roman" panose="02020603050405020304" pitchFamily="18" charset="0"/>
                        </a:rPr>
                        <a:t>Lakehouse AI Capabilities:</a:t>
                      </a:r>
                    </a:p>
                    <a:p>
                      <a:pPr marL="171450" indent="-171450" defTabSz="837833">
                        <a:buFont typeface="Arial" panose="020B0604020202020204" pitchFamily="34" charset="0"/>
                        <a:buChar char="•"/>
                        <a:defRPr/>
                      </a:pPr>
                      <a:r>
                        <a:rPr lang="en-US" sz="1100" dirty="0">
                          <a:solidFill>
                            <a:prstClr val="black"/>
                          </a:solidFill>
                          <a:ea typeface="Times New Roman" panose="02020603050405020304" pitchFamily="18" charset="0"/>
                          <a:hlinkClick r:id="rId13"/>
                        </a:rPr>
                        <a:t>Sharing Models</a:t>
                      </a:r>
                      <a:endParaRPr lang="en-US" sz="1100" dirty="0">
                        <a:solidFill>
                          <a:prstClr val="black"/>
                        </a:solidFill>
                        <a:ea typeface="Times New Roman" panose="02020603050405020304" pitchFamily="18" charset="0"/>
                      </a:endParaRPr>
                    </a:p>
                    <a:p>
                      <a:pPr marL="171450" indent="-171450" defTabSz="837833">
                        <a:buFont typeface="Arial" panose="020B0604020202020204" pitchFamily="34" charset="0"/>
                        <a:buChar char="•"/>
                        <a:defRPr/>
                      </a:pPr>
                      <a:r>
                        <a:rPr lang="en-US" sz="1100" dirty="0" err="1">
                          <a:solidFill>
                            <a:prstClr val="black"/>
                          </a:solidFill>
                          <a:ea typeface="Times New Roman" panose="02020603050405020304" pitchFamily="18" charset="0"/>
                          <a:hlinkClick r:id="rId14"/>
                        </a:rPr>
                        <a:t>MLOps</a:t>
                      </a:r>
                      <a:r>
                        <a:rPr lang="en-US" sz="1100" dirty="0">
                          <a:solidFill>
                            <a:prstClr val="black"/>
                          </a:solidFill>
                          <a:ea typeface="Times New Roman" panose="02020603050405020304" pitchFamily="18" charset="0"/>
                          <a:hlinkClick r:id="rId14"/>
                        </a:rPr>
                        <a:t> Stacks</a:t>
                      </a:r>
                      <a:endParaRPr lang="en-US" sz="1100" dirty="0">
                        <a:solidFill>
                          <a:prstClr val="black"/>
                        </a:solidFill>
                        <a:ea typeface="Times New Roman" panose="02020603050405020304" pitchFamily="18" charset="0"/>
                      </a:endParaRPr>
                    </a:p>
                    <a:p>
                      <a:pPr marL="171450" indent="-171450" defTabSz="837833">
                        <a:buFont typeface="Arial" panose="020B0604020202020204" pitchFamily="34" charset="0"/>
                        <a:buChar char="•"/>
                        <a:defRPr/>
                      </a:pPr>
                      <a:r>
                        <a:rPr lang="en-US" sz="1100" dirty="0">
                          <a:solidFill>
                            <a:prstClr val="black"/>
                          </a:solidFill>
                          <a:ea typeface="Times New Roman" panose="02020603050405020304" pitchFamily="18" charset="0"/>
                          <a:hlinkClick r:id="rId15"/>
                        </a:rPr>
                        <a:t>Inference Tables</a:t>
                      </a:r>
                      <a:endParaRPr lang="en-US" sz="1100" dirty="0">
                        <a:solidFill>
                          <a:prstClr val="black"/>
                        </a:solidFill>
                        <a:ea typeface="Times New Roman" panose="02020603050405020304" pitchFamily="18" charset="0"/>
                      </a:endParaRPr>
                    </a:p>
                    <a:p>
                      <a:pPr marL="171450" indent="-171450" defTabSz="837833">
                        <a:buFont typeface="Arial" panose="020B0604020202020204" pitchFamily="34" charset="0"/>
                        <a:buChar char="•"/>
                        <a:defRPr/>
                      </a:pPr>
                      <a:r>
                        <a:rPr lang="en-US" sz="1100" dirty="0">
                          <a:solidFill>
                            <a:prstClr val="black"/>
                          </a:solidFill>
                          <a:ea typeface="Times New Roman" panose="02020603050405020304" pitchFamily="18" charset="0"/>
                          <a:hlinkClick r:id="rId16"/>
                        </a:rPr>
                        <a:t>Model Lineage</a:t>
                      </a:r>
                      <a:endParaRPr lang="en-US" sz="1100" dirty="0">
                        <a:solidFill>
                          <a:prstClr val="black"/>
                        </a:solidFill>
                        <a:ea typeface="Times New Roman" panose="02020603050405020304" pitchFamily="18" charset="0"/>
                      </a:endParaRPr>
                    </a:p>
                    <a:p>
                      <a:pPr marL="171450" indent="-171450" defTabSz="837833">
                        <a:buFont typeface="Arial" panose="020B0604020202020204" pitchFamily="34" charset="0"/>
                        <a:buChar char="•"/>
                        <a:defRPr/>
                      </a:pPr>
                      <a:endParaRPr lang="en-US" sz="1100" dirty="0">
                        <a:solidFill>
                          <a:prstClr val="black"/>
                        </a:solidFill>
                        <a:ea typeface="Times New Roman" panose="02020603050405020304" pitchFamily="18" charset="0"/>
                      </a:endParaRPr>
                    </a:p>
                    <a:p>
                      <a:pPr defTabSz="837833">
                        <a:defRPr/>
                      </a:pPr>
                      <a:r>
                        <a:rPr lang="en-US" sz="1100" dirty="0">
                          <a:solidFill>
                            <a:prstClr val="black"/>
                          </a:solidFill>
                          <a:ea typeface="Times New Roman" panose="02020603050405020304" pitchFamily="18" charset="0"/>
                        </a:rPr>
                        <a:t>Infrastructure:</a:t>
                      </a:r>
                    </a:p>
                    <a:p>
                      <a:pPr defTabSz="837833">
                        <a:defRPr/>
                      </a:pPr>
                      <a:r>
                        <a:rPr lang="en-US" sz="1100" dirty="0" err="1">
                          <a:solidFill>
                            <a:prstClr val="black"/>
                          </a:solidFill>
                          <a:ea typeface="Times New Roman" panose="02020603050405020304" pitchFamily="18" charset="0"/>
                          <a:hlinkClick r:id="rId10"/>
                        </a:rPr>
                        <a:t>MosaicML</a:t>
                      </a:r>
                      <a:r>
                        <a:rPr lang="en-US" sz="1100" dirty="0">
                          <a:solidFill>
                            <a:prstClr val="black"/>
                          </a:solidFill>
                          <a:ea typeface="Times New Roman" panose="02020603050405020304" pitchFamily="18" charset="0"/>
                          <a:hlinkClick r:id="rId10"/>
                        </a:rPr>
                        <a:t> Training (Large)</a:t>
                      </a:r>
                      <a:endParaRPr lang="en-US" sz="1100" dirty="0">
                        <a:solidFill>
                          <a:prstClr val="black"/>
                        </a:solidFill>
                        <a:ea typeface="Times New Roman" panose="02020603050405020304" pitchFamily="18" charset="0"/>
                      </a:endParaRPr>
                    </a:p>
                  </a:txBody>
                  <a:tcPr/>
                </a:tc>
                <a:extLst>
                  <a:ext uri="{0D108BD9-81ED-4DB2-BD59-A6C34878D82A}">
                    <a16:rowId xmlns:a16="http://schemas.microsoft.com/office/drawing/2014/main" val="2860909845"/>
                  </a:ext>
                </a:extLst>
              </a:tr>
            </a:tbl>
          </a:graphicData>
        </a:graphic>
      </p:graphicFrame>
      <p:sp>
        <p:nvSpPr>
          <p:cNvPr id="3" name="Text Placeholder 2">
            <a:extLst>
              <a:ext uri="{FF2B5EF4-FFF2-40B4-BE49-F238E27FC236}">
                <a16:creationId xmlns:a16="http://schemas.microsoft.com/office/drawing/2014/main" id="{986BE16D-78E0-78FE-DAD7-1114BFBF16BB}"/>
              </a:ext>
            </a:extLst>
          </p:cNvPr>
          <p:cNvSpPr txBox="1">
            <a:spLocks/>
          </p:cNvSpPr>
          <p:nvPr/>
        </p:nvSpPr>
        <p:spPr>
          <a:xfrm>
            <a:off x="722313" y="1050925"/>
            <a:ext cx="10363200" cy="476250"/>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lang="en-US" sz="2000" b="0" kern="12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A step by step approach</a:t>
            </a:r>
          </a:p>
        </p:txBody>
      </p:sp>
    </p:spTree>
    <p:extLst>
      <p:ext uri="{BB962C8B-B14F-4D97-AF65-F5344CB8AC3E}">
        <p14:creationId xmlns:p14="http://schemas.microsoft.com/office/powerpoint/2010/main" val="47200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C93FA-7C3E-F89B-36C2-4AE511A0F1E5}"/>
              </a:ext>
            </a:extLst>
          </p:cNvPr>
          <p:cNvSpPr txBox="1">
            <a:spLocks/>
          </p:cNvSpPr>
          <p:nvPr/>
        </p:nvSpPr>
        <p:spPr bwMode="gray">
          <a:xfrm>
            <a:off x="5584373" y="2698885"/>
            <a:ext cx="6281056" cy="882515"/>
          </a:xfrm>
          <a:prstGeom prst="rect">
            <a:avLst/>
          </a:prstGeom>
        </p:spPr>
        <p:txBody>
          <a:bodyPr vert="horz" lIns="0" tIns="0" rIns="0" bIns="0" rtlCol="0" anchor="b" anchorCtr="0">
            <a:noAutofit/>
          </a:bodyPr>
          <a:lstStyle>
            <a:lvl1pPr algn="l" defTabSz="685800" rtl="0" eaLnBrk="1" latinLnBrk="0" hangingPunct="1">
              <a:lnSpc>
                <a:spcPct val="95000"/>
              </a:lnSpc>
              <a:spcBef>
                <a:spcPct val="0"/>
              </a:spcBef>
              <a:buNone/>
              <a:defRPr sz="5400" b="0" i="0" kern="120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4000" dirty="0">
                <a:solidFill>
                  <a:schemeClr val="accent2"/>
                </a:solidFill>
              </a:rPr>
              <a:t>Requesting Exam Vouchers</a:t>
            </a:r>
          </a:p>
        </p:txBody>
      </p:sp>
    </p:spTree>
    <p:extLst>
      <p:ext uri="{BB962C8B-B14F-4D97-AF65-F5344CB8AC3E}">
        <p14:creationId xmlns:p14="http://schemas.microsoft.com/office/powerpoint/2010/main" val="2826381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Requesting Exam Vouchers</a:t>
            </a:r>
          </a:p>
        </p:txBody>
      </p:sp>
      <p:sp>
        <p:nvSpPr>
          <p:cNvPr id="47" name="TextBox 46">
            <a:extLst>
              <a:ext uri="{FF2B5EF4-FFF2-40B4-BE49-F238E27FC236}">
                <a16:creationId xmlns:a16="http://schemas.microsoft.com/office/drawing/2014/main" id="{62FE2B39-F9BA-46DC-B2D1-A2261E87CF55}"/>
              </a:ext>
            </a:extLst>
          </p:cNvPr>
          <p:cNvSpPr txBox="1"/>
          <p:nvPr/>
        </p:nvSpPr>
        <p:spPr>
          <a:xfrm>
            <a:off x="7369630" y="489528"/>
            <a:ext cx="4043200" cy="523220"/>
          </a:xfrm>
          <a:prstGeom prst="rect">
            <a:avLst/>
          </a:prstGeom>
          <a:solidFill>
            <a:schemeClr val="bg2"/>
          </a:solidFill>
          <a:ln>
            <a:solidFill>
              <a:schemeClr val="tx1"/>
            </a:solidFill>
          </a:ln>
        </p:spPr>
        <p:txBody>
          <a:bodyPr wrap="square">
            <a:spAutoFit/>
          </a:bodyPr>
          <a:lstStyle/>
          <a:p>
            <a:pPr marL="0" marR="0" algn="l">
              <a:spcBef>
                <a:spcPts val="0"/>
              </a:spcBef>
              <a:spcAft>
                <a:spcPts val="0"/>
              </a:spcAft>
            </a:pPr>
            <a:r>
              <a:rPr lang="en-US" sz="1400" u="sng" dirty="0">
                <a:solidFill>
                  <a:srgbClr val="000000"/>
                </a:solidFill>
                <a:effectLst/>
                <a:ea typeface="Times New Roman" panose="02020603050405020304" pitchFamily="18" charset="0"/>
              </a:rPr>
              <a:t>Please Note:</a:t>
            </a:r>
            <a:r>
              <a:rPr lang="en-US" sz="1400" dirty="0">
                <a:solidFill>
                  <a:srgbClr val="000000"/>
                </a:solidFill>
                <a:effectLst/>
                <a:ea typeface="Times New Roman" panose="02020603050405020304" pitchFamily="18" charset="0"/>
              </a:rPr>
              <a:t> Vouchers </a:t>
            </a:r>
            <a:r>
              <a:rPr lang="en-US" sz="1400" dirty="0">
                <a:solidFill>
                  <a:srgbClr val="000000"/>
                </a:solidFill>
                <a:ea typeface="Times New Roman" panose="02020603050405020304" pitchFamily="18" charset="0"/>
              </a:rPr>
              <a:t>may only be used with a Deloitte email</a:t>
            </a:r>
            <a:r>
              <a:rPr lang="en-US" sz="1400" dirty="0">
                <a:solidFill>
                  <a:srgbClr val="000000"/>
                </a:solidFill>
                <a:effectLst/>
                <a:ea typeface="Times New Roman" panose="02020603050405020304" pitchFamily="18" charset="0"/>
              </a:rPr>
              <a:t> - </a:t>
            </a:r>
            <a:r>
              <a:rPr lang="en-US" sz="1400" dirty="0">
                <a:solidFill>
                  <a:srgbClr val="FF0000"/>
                </a:solidFill>
                <a:ea typeface="Times New Roman" panose="02020603050405020304" pitchFamily="18" charset="0"/>
              </a:rPr>
              <a:t>D</a:t>
            </a:r>
            <a:r>
              <a:rPr lang="en-US" sz="1400" dirty="0">
                <a:solidFill>
                  <a:srgbClr val="FF0000"/>
                </a:solidFill>
                <a:effectLst/>
                <a:ea typeface="Times New Roman" panose="02020603050405020304" pitchFamily="18" charset="0"/>
              </a:rPr>
              <a:t>o not use a personal email address</a:t>
            </a:r>
          </a:p>
        </p:txBody>
      </p:sp>
      <p:grpSp>
        <p:nvGrpSpPr>
          <p:cNvPr id="49" name="Group 48">
            <a:extLst>
              <a:ext uri="{FF2B5EF4-FFF2-40B4-BE49-F238E27FC236}">
                <a16:creationId xmlns:a16="http://schemas.microsoft.com/office/drawing/2014/main" id="{5ADEF07A-C2EA-4CA0-B4F5-50AE39AD006C}"/>
              </a:ext>
            </a:extLst>
          </p:cNvPr>
          <p:cNvGrpSpPr/>
          <p:nvPr/>
        </p:nvGrpSpPr>
        <p:grpSpPr>
          <a:xfrm>
            <a:off x="1431744" y="1786517"/>
            <a:ext cx="8964521" cy="4861101"/>
            <a:chOff x="1889760" y="1862138"/>
            <a:chExt cx="8416290" cy="4988059"/>
          </a:xfrm>
        </p:grpSpPr>
        <p:sp>
          <p:nvSpPr>
            <p:cNvPr id="50" name="Rectangle 3">
              <a:extLst>
                <a:ext uri="{FF2B5EF4-FFF2-40B4-BE49-F238E27FC236}">
                  <a16:creationId xmlns:a16="http://schemas.microsoft.com/office/drawing/2014/main" id="{D5AB3CDC-E1C5-40AD-8571-A7C79E99122F}"/>
                </a:ext>
              </a:extLst>
            </p:cNvPr>
            <p:cNvSpPr>
              <a:spLocks noChangeArrowheads="1"/>
            </p:cNvSpPr>
            <p:nvPr/>
          </p:nvSpPr>
          <p:spPr bwMode="auto">
            <a:xfrm>
              <a:off x="1889760" y="4270934"/>
              <a:ext cx="1389888" cy="522288"/>
            </a:xfrm>
            <a:prstGeom prst="rect">
              <a:avLst/>
            </a:prstGeom>
            <a:solidFill>
              <a:srgbClr val="86BC25"/>
            </a:solidFill>
            <a:ln w="12700" algn="ctr">
              <a:noFill/>
              <a:miter lim="800000"/>
              <a:headEnd/>
              <a:tailEnd/>
            </a:ln>
          </p:spPr>
          <p:txBody>
            <a:bodyPr lIns="68580" tIns="68580" rIns="68580" bIns="68580" anchor="ctr"/>
            <a:lstStyle/>
            <a:p>
              <a:pPr marL="0" marR="0" lvl="0" indent="0" algn="ctr" defTabSz="648891" eaLnBrk="1" fontAlgn="auto" latinLnBrk="0" hangingPunct="1">
                <a:lnSpc>
                  <a:spcPct val="95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ea typeface="Verdana" panose="020B0604030504040204" pitchFamily="34" charset="0"/>
                </a:rPr>
                <a:t>1</a:t>
              </a:r>
            </a:p>
          </p:txBody>
        </p:sp>
        <p:sp>
          <p:nvSpPr>
            <p:cNvPr id="51" name="Rectangle 4">
              <a:extLst>
                <a:ext uri="{FF2B5EF4-FFF2-40B4-BE49-F238E27FC236}">
                  <a16:creationId xmlns:a16="http://schemas.microsoft.com/office/drawing/2014/main" id="{8275D750-070A-4470-958B-1D1FD9AD6082}"/>
                </a:ext>
              </a:extLst>
            </p:cNvPr>
            <p:cNvSpPr>
              <a:spLocks noChangeArrowheads="1"/>
            </p:cNvSpPr>
            <p:nvPr/>
          </p:nvSpPr>
          <p:spPr bwMode="auto">
            <a:xfrm>
              <a:off x="3645408" y="3668735"/>
              <a:ext cx="1389888" cy="522288"/>
            </a:xfrm>
            <a:prstGeom prst="rect">
              <a:avLst/>
            </a:prstGeom>
            <a:solidFill>
              <a:srgbClr val="43B02A"/>
            </a:solidFill>
            <a:ln w="12700" algn="ctr">
              <a:noFill/>
              <a:miter lim="800000"/>
              <a:headEnd/>
              <a:tailEnd/>
            </a:ln>
          </p:spPr>
          <p:txBody>
            <a:bodyPr lIns="68580" tIns="68580" rIns="68580" bIns="68580" anchor="ctr"/>
            <a:lstStyle/>
            <a:p>
              <a:pPr marL="0" marR="0" lvl="0" indent="0" algn="ctr" defTabSz="648891" eaLnBrk="1" fontAlgn="auto" latinLnBrk="0" hangingPunct="1">
                <a:lnSpc>
                  <a:spcPct val="95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Calibri"/>
                  <a:ea typeface="ＭＳ Ｐゴシック" pitchFamily="50" charset="-128"/>
                </a:rPr>
                <a:t>2</a:t>
              </a:r>
            </a:p>
          </p:txBody>
        </p:sp>
        <p:sp>
          <p:nvSpPr>
            <p:cNvPr id="52" name="Rectangle 5">
              <a:extLst>
                <a:ext uri="{FF2B5EF4-FFF2-40B4-BE49-F238E27FC236}">
                  <a16:creationId xmlns:a16="http://schemas.microsoft.com/office/drawing/2014/main" id="{DFEB55E4-6BD1-42EB-9437-DF893C50774F}"/>
                </a:ext>
              </a:extLst>
            </p:cNvPr>
            <p:cNvSpPr>
              <a:spLocks noChangeArrowheads="1"/>
            </p:cNvSpPr>
            <p:nvPr/>
          </p:nvSpPr>
          <p:spPr bwMode="auto">
            <a:xfrm>
              <a:off x="5401056" y="3066536"/>
              <a:ext cx="1389888" cy="522288"/>
            </a:xfrm>
            <a:prstGeom prst="rect">
              <a:avLst/>
            </a:prstGeom>
            <a:solidFill>
              <a:srgbClr val="0D8390"/>
            </a:solidFill>
            <a:ln w="12700" algn="ctr">
              <a:noFill/>
              <a:miter lim="800000"/>
              <a:headEnd/>
              <a:tailEnd/>
            </a:ln>
          </p:spPr>
          <p:txBody>
            <a:bodyPr lIns="68580" tIns="68580" rIns="68580" bIns="68580" anchor="ctr"/>
            <a:lstStyle/>
            <a:p>
              <a:pPr marL="0" marR="0" lvl="0" indent="0" algn="ctr" defTabSz="648891" eaLnBrk="1" fontAlgn="auto" latinLnBrk="0" hangingPunct="1">
                <a:lnSpc>
                  <a:spcPct val="95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ea typeface="Verdana" panose="020B0604030504040204" pitchFamily="34" charset="0"/>
                </a:rPr>
                <a:t>3</a:t>
              </a:r>
            </a:p>
          </p:txBody>
        </p:sp>
        <p:sp>
          <p:nvSpPr>
            <p:cNvPr id="53" name="Rectangle 6">
              <a:extLst>
                <a:ext uri="{FF2B5EF4-FFF2-40B4-BE49-F238E27FC236}">
                  <a16:creationId xmlns:a16="http://schemas.microsoft.com/office/drawing/2014/main" id="{FC1DCF38-DEF2-4B6E-9306-72010D7120C8}"/>
                </a:ext>
              </a:extLst>
            </p:cNvPr>
            <p:cNvSpPr>
              <a:spLocks noChangeArrowheads="1"/>
            </p:cNvSpPr>
            <p:nvPr/>
          </p:nvSpPr>
          <p:spPr bwMode="auto">
            <a:xfrm>
              <a:off x="7156704" y="2464337"/>
              <a:ext cx="1389888" cy="522288"/>
            </a:xfrm>
            <a:prstGeom prst="rect">
              <a:avLst/>
            </a:prstGeom>
            <a:solidFill>
              <a:srgbClr val="046A38"/>
            </a:solidFill>
            <a:ln w="12700" algn="ctr">
              <a:noFill/>
              <a:miter lim="800000"/>
              <a:headEnd/>
              <a:tailEnd/>
            </a:ln>
          </p:spPr>
          <p:txBody>
            <a:bodyPr lIns="68580" tIns="68580" rIns="68580" bIns="68580" anchor="ctr"/>
            <a:lstStyle/>
            <a:p>
              <a:pPr marL="0" marR="0" lvl="0" indent="0" algn="ctr" defTabSz="648891" eaLnBrk="1" fontAlgn="auto" latinLnBrk="0" hangingPunct="1">
                <a:lnSpc>
                  <a:spcPct val="95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ea typeface="Verdana" panose="020B0604030504040204" pitchFamily="34" charset="0"/>
                </a:rPr>
                <a:t>4</a:t>
              </a:r>
            </a:p>
          </p:txBody>
        </p:sp>
        <p:sp>
          <p:nvSpPr>
            <p:cNvPr id="54" name="Rectangle 7">
              <a:extLst>
                <a:ext uri="{FF2B5EF4-FFF2-40B4-BE49-F238E27FC236}">
                  <a16:creationId xmlns:a16="http://schemas.microsoft.com/office/drawing/2014/main" id="{147B2823-1C6A-4B1F-BA72-0FEE669E25CB}"/>
                </a:ext>
              </a:extLst>
            </p:cNvPr>
            <p:cNvSpPr>
              <a:spLocks noChangeArrowheads="1"/>
            </p:cNvSpPr>
            <p:nvPr/>
          </p:nvSpPr>
          <p:spPr bwMode="auto">
            <a:xfrm>
              <a:off x="8916162" y="1862138"/>
              <a:ext cx="1389888" cy="522288"/>
            </a:xfrm>
            <a:prstGeom prst="rect">
              <a:avLst/>
            </a:prstGeom>
            <a:solidFill>
              <a:srgbClr val="26890D"/>
            </a:solidFill>
            <a:ln w="12700" algn="ctr">
              <a:noFill/>
              <a:miter lim="800000"/>
              <a:headEnd/>
              <a:tailEnd/>
            </a:ln>
          </p:spPr>
          <p:txBody>
            <a:bodyPr lIns="68580" tIns="68580" rIns="68580" bIns="68580" anchor="ctr"/>
            <a:lstStyle/>
            <a:p>
              <a:pPr marL="0" marR="0" lvl="0" indent="0" algn="ctr" defTabSz="648891" eaLnBrk="1" fontAlgn="auto" latinLnBrk="0" hangingPunct="1">
                <a:lnSpc>
                  <a:spcPct val="95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ea typeface="Verdana" panose="020B0604030504040204" pitchFamily="34" charset="0"/>
                </a:rPr>
                <a:t>5</a:t>
              </a:r>
            </a:p>
          </p:txBody>
        </p:sp>
        <p:cxnSp>
          <p:nvCxnSpPr>
            <p:cNvPr id="55" name="AutoShape 8">
              <a:extLst>
                <a:ext uri="{FF2B5EF4-FFF2-40B4-BE49-F238E27FC236}">
                  <a16:creationId xmlns:a16="http://schemas.microsoft.com/office/drawing/2014/main" id="{FE49E296-526F-450D-82CB-96C3546807A2}"/>
                </a:ext>
              </a:extLst>
            </p:cNvPr>
            <p:cNvCxnSpPr>
              <a:cxnSpLocks noChangeShapeType="1"/>
              <a:stCxn id="50" idx="0"/>
              <a:endCxn id="51" idx="1"/>
            </p:cNvCxnSpPr>
            <p:nvPr/>
          </p:nvCxnSpPr>
          <p:spPr bwMode="auto">
            <a:xfrm rot="5400000" flipH="1" flipV="1">
              <a:off x="2944530" y="3570055"/>
              <a:ext cx="341055" cy="1060704"/>
            </a:xfrm>
            <a:prstGeom prst="bentConnector2">
              <a:avLst/>
            </a:prstGeom>
            <a:noFill/>
            <a:ln w="6350">
              <a:solidFill>
                <a:sysClr val="windowText" lastClr="000000"/>
              </a:solidFill>
              <a:miter lim="800000"/>
              <a:headEnd/>
              <a:tailEnd type="triangle" w="med" len="med"/>
            </a:ln>
          </p:spPr>
        </p:cxnSp>
        <p:cxnSp>
          <p:nvCxnSpPr>
            <p:cNvPr id="56" name="AutoShape 9">
              <a:extLst>
                <a:ext uri="{FF2B5EF4-FFF2-40B4-BE49-F238E27FC236}">
                  <a16:creationId xmlns:a16="http://schemas.microsoft.com/office/drawing/2014/main" id="{3E37FA57-4CDB-4172-AF48-3CDE2908AE93}"/>
                </a:ext>
              </a:extLst>
            </p:cNvPr>
            <p:cNvCxnSpPr>
              <a:cxnSpLocks noChangeShapeType="1"/>
              <a:stCxn id="51" idx="0"/>
              <a:endCxn id="52" idx="1"/>
            </p:cNvCxnSpPr>
            <p:nvPr/>
          </p:nvCxnSpPr>
          <p:spPr bwMode="auto">
            <a:xfrm rot="5400000" flipH="1" flipV="1">
              <a:off x="4700178" y="2967856"/>
              <a:ext cx="341055" cy="1060704"/>
            </a:xfrm>
            <a:prstGeom prst="bentConnector2">
              <a:avLst/>
            </a:prstGeom>
            <a:noFill/>
            <a:ln w="6350">
              <a:solidFill>
                <a:sysClr val="windowText" lastClr="000000"/>
              </a:solidFill>
              <a:miter lim="800000"/>
              <a:headEnd/>
              <a:tailEnd type="triangle" w="med" len="med"/>
            </a:ln>
          </p:spPr>
        </p:cxnSp>
        <p:cxnSp>
          <p:nvCxnSpPr>
            <p:cNvPr id="57" name="AutoShape 10">
              <a:extLst>
                <a:ext uri="{FF2B5EF4-FFF2-40B4-BE49-F238E27FC236}">
                  <a16:creationId xmlns:a16="http://schemas.microsoft.com/office/drawing/2014/main" id="{6B353E6C-37C4-4780-B7C8-61633C664780}"/>
                </a:ext>
              </a:extLst>
            </p:cNvPr>
            <p:cNvCxnSpPr>
              <a:cxnSpLocks noChangeShapeType="1"/>
              <a:stCxn id="52" idx="0"/>
              <a:endCxn id="53" idx="1"/>
            </p:cNvCxnSpPr>
            <p:nvPr/>
          </p:nvCxnSpPr>
          <p:spPr bwMode="auto">
            <a:xfrm rot="5400000" flipH="1" flipV="1">
              <a:off x="6455826" y="2365657"/>
              <a:ext cx="341055" cy="1060704"/>
            </a:xfrm>
            <a:prstGeom prst="bentConnector2">
              <a:avLst/>
            </a:prstGeom>
            <a:noFill/>
            <a:ln w="6350">
              <a:solidFill>
                <a:sysClr val="windowText" lastClr="000000"/>
              </a:solidFill>
              <a:miter lim="800000"/>
              <a:headEnd/>
              <a:tailEnd type="triangle" w="med" len="med"/>
            </a:ln>
          </p:spPr>
        </p:cxnSp>
        <p:cxnSp>
          <p:nvCxnSpPr>
            <p:cNvPr id="58" name="AutoShape 11">
              <a:extLst>
                <a:ext uri="{FF2B5EF4-FFF2-40B4-BE49-F238E27FC236}">
                  <a16:creationId xmlns:a16="http://schemas.microsoft.com/office/drawing/2014/main" id="{BF787BDD-8594-44F3-BD55-699AFC9A0B3E}"/>
                </a:ext>
              </a:extLst>
            </p:cNvPr>
            <p:cNvCxnSpPr>
              <a:cxnSpLocks noChangeShapeType="1"/>
              <a:stCxn id="53" idx="0"/>
              <a:endCxn id="54" idx="1"/>
            </p:cNvCxnSpPr>
            <p:nvPr/>
          </p:nvCxnSpPr>
          <p:spPr bwMode="auto">
            <a:xfrm rot="5400000" flipH="1" flipV="1">
              <a:off x="8213379" y="1761553"/>
              <a:ext cx="341055" cy="1064514"/>
            </a:xfrm>
            <a:prstGeom prst="bentConnector2">
              <a:avLst/>
            </a:prstGeom>
            <a:noFill/>
            <a:ln w="6350">
              <a:solidFill>
                <a:sysClr val="windowText" lastClr="000000"/>
              </a:solidFill>
              <a:miter lim="800000"/>
              <a:headEnd/>
              <a:tailEnd type="triangle" w="med" len="med"/>
            </a:ln>
          </p:spPr>
        </p:cxnSp>
        <p:sp>
          <p:nvSpPr>
            <p:cNvPr id="59" name="TextBox 58">
              <a:extLst>
                <a:ext uri="{FF2B5EF4-FFF2-40B4-BE49-F238E27FC236}">
                  <a16:creationId xmlns:a16="http://schemas.microsoft.com/office/drawing/2014/main" id="{0F8ABBE5-34DB-444C-B05E-6C11374D64A6}"/>
                </a:ext>
              </a:extLst>
            </p:cNvPr>
            <p:cNvSpPr txBox="1"/>
            <p:nvPr/>
          </p:nvSpPr>
          <p:spPr>
            <a:xfrm>
              <a:off x="1889760" y="4819243"/>
              <a:ext cx="1389888" cy="88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450"/>
                </a:spcBef>
                <a:spcAft>
                  <a:spcPts val="0"/>
                </a:spcAft>
                <a:buClrTx/>
                <a:buSzPct val="100000"/>
                <a:buFontTx/>
                <a:buNone/>
                <a:tabLst/>
                <a:defRPr/>
              </a:pPr>
              <a:r>
                <a:rPr lang="en-US" sz="1400" kern="0" dirty="0">
                  <a:solidFill>
                    <a:prstClr val="black"/>
                  </a:solidFill>
                </a:rPr>
                <a:t>Complete required training and </a:t>
              </a:r>
              <a:r>
                <a:rPr lang="en-US" sz="1400" kern="0" dirty="0">
                  <a:solidFill>
                    <a:prstClr val="black"/>
                  </a:solidFill>
                  <a:hlinkClick r:id="rId2"/>
                </a:rPr>
                <a:t>certification prep course</a:t>
              </a:r>
              <a:r>
                <a:rPr lang="en-US" sz="1400" kern="0" dirty="0">
                  <a:solidFill>
                    <a:prstClr val="black"/>
                  </a:solidFill>
                </a:rPr>
                <a:t>.</a:t>
              </a:r>
            </a:p>
          </p:txBody>
        </p:sp>
        <p:sp>
          <p:nvSpPr>
            <p:cNvPr id="60" name="TextBox 59">
              <a:extLst>
                <a:ext uri="{FF2B5EF4-FFF2-40B4-BE49-F238E27FC236}">
                  <a16:creationId xmlns:a16="http://schemas.microsoft.com/office/drawing/2014/main" id="{255A2692-AFE4-43F2-A749-DE229281D938}"/>
                </a:ext>
              </a:extLst>
            </p:cNvPr>
            <p:cNvSpPr txBox="1"/>
            <p:nvPr/>
          </p:nvSpPr>
          <p:spPr>
            <a:xfrm>
              <a:off x="5401056" y="3617087"/>
              <a:ext cx="1389888" cy="88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450"/>
                </a:spcBef>
                <a:spcAft>
                  <a:spcPts val="0"/>
                </a:spcAft>
                <a:buClrTx/>
                <a:buSzPct val="100000"/>
                <a:buFontTx/>
                <a:buNone/>
                <a:tabLst/>
                <a:defRPr/>
              </a:pPr>
              <a:r>
                <a:rPr lang="en-US" sz="1400" kern="0" dirty="0">
                  <a:solidFill>
                    <a:prstClr val="black"/>
                  </a:solidFill>
                  <a:ea typeface="Verdana" panose="020B0604030504040204" pitchFamily="34" charset="0"/>
                </a:rPr>
                <a:t>For Subject, please type “Databricks Certification Voucher Request” </a:t>
              </a:r>
            </a:p>
          </p:txBody>
        </p:sp>
        <p:sp>
          <p:nvSpPr>
            <p:cNvPr id="61" name="TextBox 60">
              <a:extLst>
                <a:ext uri="{FF2B5EF4-FFF2-40B4-BE49-F238E27FC236}">
                  <a16:creationId xmlns:a16="http://schemas.microsoft.com/office/drawing/2014/main" id="{015EBE2D-3B12-457F-9244-A68C86B598A3}"/>
                </a:ext>
              </a:extLst>
            </p:cNvPr>
            <p:cNvSpPr txBox="1"/>
            <p:nvPr/>
          </p:nvSpPr>
          <p:spPr>
            <a:xfrm>
              <a:off x="3645408" y="4218166"/>
              <a:ext cx="1389888" cy="1286945"/>
            </a:xfrm>
            <a:prstGeom prst="rect">
              <a:avLst/>
            </a:prstGeom>
            <a:noFill/>
          </p:spPr>
          <p:txBody>
            <a:bodyPr wrap="square" lIns="0" tIns="0" rIns="0" bIns="0" rtlCol="0">
              <a:spAutoFit/>
            </a:bodyPr>
            <a:lstStyle/>
            <a:p>
              <a:pPr marL="13970">
                <a:lnSpc>
                  <a:spcPts val="1939"/>
                </a:lnSpc>
              </a:pPr>
              <a:r>
                <a:rPr lang="en-US" sz="1400" dirty="0">
                  <a:ea typeface="Verdana" panose="020B0604030504040204" pitchFamily="34" charset="0"/>
                  <a:cs typeface="Open Sans"/>
                </a:rPr>
                <a:t>Email voucher request to </a:t>
              </a:r>
              <a:r>
                <a:rPr lang="en-US" sz="1400" dirty="0">
                  <a:ea typeface="Verdana" panose="020B0604030504040204" pitchFamily="34" charset="0"/>
                  <a:cs typeface="Open Sans"/>
                  <a:hlinkClick r:id="rId3"/>
                </a:rPr>
                <a:t>Databricks Alliance Training Team</a:t>
              </a:r>
              <a:endParaRPr lang="en-US" sz="1400" dirty="0">
                <a:ea typeface="Verdana" panose="020B0604030504040204" pitchFamily="34" charset="0"/>
                <a:cs typeface="Open Sans"/>
              </a:endParaRPr>
            </a:p>
            <a:p>
              <a:pPr marL="0" marR="0" lvl="0" indent="0" defTabSz="914400" eaLnBrk="1" fontAlgn="auto" latinLnBrk="0" hangingPunct="1">
                <a:lnSpc>
                  <a:spcPct val="100000"/>
                </a:lnSpc>
                <a:spcBef>
                  <a:spcPts val="450"/>
                </a:spcBef>
                <a:spcAft>
                  <a:spcPts val="0"/>
                </a:spcAft>
                <a:buClrTx/>
                <a:buSzPct val="100000"/>
                <a:buFontTx/>
                <a:buNone/>
                <a:tabLst/>
                <a:defRPr/>
              </a:pPr>
              <a:endParaRPr kumimoji="0" lang="en-US" sz="1400" b="0" i="0" u="none" strike="noStrike" kern="0" cap="none" spc="0" normalizeH="0" baseline="0" noProof="0" dirty="0">
                <a:ln>
                  <a:noFill/>
                </a:ln>
                <a:solidFill>
                  <a:prstClr val="black"/>
                </a:solidFill>
                <a:effectLst/>
                <a:uLnTx/>
                <a:uFillTx/>
                <a:ea typeface="Verdana" panose="020B0604030504040204" pitchFamily="34" charset="0"/>
              </a:endParaRPr>
            </a:p>
          </p:txBody>
        </p:sp>
        <p:sp>
          <p:nvSpPr>
            <p:cNvPr id="62" name="TextBox 61">
              <a:extLst>
                <a:ext uri="{FF2B5EF4-FFF2-40B4-BE49-F238E27FC236}">
                  <a16:creationId xmlns:a16="http://schemas.microsoft.com/office/drawing/2014/main" id="{DFB04477-23E8-456E-8D4A-2D5C45CA7812}"/>
                </a:ext>
              </a:extLst>
            </p:cNvPr>
            <p:cNvSpPr txBox="1"/>
            <p:nvPr/>
          </p:nvSpPr>
          <p:spPr>
            <a:xfrm>
              <a:off x="7156704" y="3016008"/>
              <a:ext cx="1389888" cy="3834189"/>
            </a:xfrm>
            <a:prstGeom prst="rect">
              <a:avLst/>
            </a:prstGeom>
            <a:noFill/>
          </p:spPr>
          <p:txBody>
            <a:bodyPr wrap="square" lIns="0" tIns="0" rIns="0" bIns="0" rtlCol="0">
              <a:spAutoFit/>
            </a:bodyPr>
            <a:lstStyle/>
            <a:p>
              <a:pPr marL="12700" marR="100330">
                <a:lnSpc>
                  <a:spcPct val="103000"/>
                </a:lnSpc>
                <a:spcBef>
                  <a:spcPts val="150"/>
                </a:spcBef>
              </a:pPr>
              <a:r>
                <a:rPr lang="en-US" sz="1400" spc="10" dirty="0">
                  <a:ea typeface="Verdana" panose="020B0604030504040204" pitchFamily="34" charset="0"/>
                  <a:cs typeface="Open Sans"/>
                </a:rPr>
                <a:t>Include the following information with your request:</a:t>
              </a:r>
            </a:p>
            <a:p>
              <a:pPr marL="298450" marR="100330" indent="-285750">
                <a:lnSpc>
                  <a:spcPct val="103000"/>
                </a:lnSpc>
                <a:spcBef>
                  <a:spcPts val="150"/>
                </a:spcBef>
                <a:buFont typeface="Wingdings" panose="05000000000000000000" pitchFamily="2" charset="2"/>
                <a:buChar char="ü"/>
              </a:pPr>
              <a:r>
                <a:rPr lang="en-US" sz="1400" spc="10" dirty="0">
                  <a:ea typeface="Verdana" panose="020B0604030504040204" pitchFamily="34" charset="0"/>
                  <a:cs typeface="Open Sans"/>
                </a:rPr>
                <a:t>Certification Name</a:t>
              </a:r>
            </a:p>
            <a:p>
              <a:pPr marL="298450" marR="100330" indent="-285750">
                <a:lnSpc>
                  <a:spcPct val="103000"/>
                </a:lnSpc>
                <a:spcBef>
                  <a:spcPts val="150"/>
                </a:spcBef>
                <a:buFont typeface="Wingdings" panose="05000000000000000000" pitchFamily="2" charset="2"/>
                <a:buChar char="ü"/>
              </a:pPr>
              <a:r>
                <a:rPr lang="en-US" sz="1400" spc="10" dirty="0">
                  <a:ea typeface="Verdana" panose="020B0604030504040204" pitchFamily="34" charset="0"/>
                  <a:cs typeface="Open Sans"/>
                </a:rPr>
                <a:t>Training Completion Date/Course Name</a:t>
              </a:r>
            </a:p>
            <a:p>
              <a:pPr marL="298450" marR="100330" indent="-285750">
                <a:lnSpc>
                  <a:spcPct val="103000"/>
                </a:lnSpc>
                <a:spcBef>
                  <a:spcPts val="150"/>
                </a:spcBef>
                <a:buFont typeface="Wingdings" panose="05000000000000000000" pitchFamily="2" charset="2"/>
                <a:buChar char="ü"/>
              </a:pPr>
              <a:r>
                <a:rPr lang="en-US" sz="1400" spc="10" dirty="0">
                  <a:ea typeface="Verdana" panose="020B0604030504040204" pitchFamily="34" charset="0"/>
                  <a:cs typeface="Open Sans"/>
                </a:rPr>
                <a:t>Date you plan to take exam</a:t>
              </a:r>
            </a:p>
            <a:p>
              <a:pPr marL="298450" marR="100330" indent="-285750">
                <a:lnSpc>
                  <a:spcPct val="103000"/>
                </a:lnSpc>
                <a:spcBef>
                  <a:spcPts val="150"/>
                </a:spcBef>
                <a:buFont typeface="Wingdings" panose="05000000000000000000" pitchFamily="2" charset="2"/>
                <a:buChar char="ü"/>
              </a:pPr>
              <a:r>
                <a:rPr lang="en-US" sz="1400" spc="10" dirty="0">
                  <a:ea typeface="Verdana" panose="020B0604030504040204" pitchFamily="34" charset="0"/>
                  <a:cs typeface="Open Sans"/>
                </a:rPr>
                <a:t>Deloitte Offering</a:t>
              </a:r>
            </a:p>
            <a:p>
              <a:pPr marL="12700" marR="100330">
                <a:lnSpc>
                  <a:spcPct val="103000"/>
                </a:lnSpc>
                <a:spcBef>
                  <a:spcPts val="150"/>
                </a:spcBef>
              </a:pPr>
              <a:endParaRPr lang="en-US" sz="1400" spc="10" dirty="0">
                <a:ea typeface="Verdana" panose="020B0604030504040204" pitchFamily="34" charset="0"/>
                <a:cs typeface="Open Sans"/>
              </a:endParaRPr>
            </a:p>
            <a:p>
              <a:pPr marL="0" marR="0" lvl="0" indent="0" defTabSz="914400" eaLnBrk="1" fontAlgn="auto" latinLnBrk="0" hangingPunct="1">
                <a:lnSpc>
                  <a:spcPct val="100000"/>
                </a:lnSpc>
                <a:spcBef>
                  <a:spcPts val="450"/>
                </a:spcBef>
                <a:spcAft>
                  <a:spcPts val="0"/>
                </a:spcAft>
                <a:buClrTx/>
                <a:buSzPct val="100000"/>
                <a:buFontTx/>
                <a:buNone/>
                <a:tabLst/>
                <a:defRPr/>
              </a:pPr>
              <a:r>
                <a:rPr kumimoji="0" lang="en-US" sz="1400" b="0" i="0" u="none" strike="noStrike" kern="0" cap="none" spc="0" normalizeH="0" baseline="0" noProof="0" dirty="0">
                  <a:ln>
                    <a:noFill/>
                  </a:ln>
                  <a:solidFill>
                    <a:prstClr val="black"/>
                  </a:solidFill>
                  <a:effectLst/>
                  <a:uLnTx/>
                  <a:uFillTx/>
                  <a:ea typeface="Verdana" panose="020B0604030504040204" pitchFamily="34" charset="0"/>
                </a:rPr>
                <a:t> </a:t>
              </a:r>
            </a:p>
          </p:txBody>
        </p:sp>
        <p:sp>
          <p:nvSpPr>
            <p:cNvPr id="63" name="TextBox 62">
              <a:extLst>
                <a:ext uri="{FF2B5EF4-FFF2-40B4-BE49-F238E27FC236}">
                  <a16:creationId xmlns:a16="http://schemas.microsoft.com/office/drawing/2014/main" id="{0401D9B3-9F41-4A4D-A63D-70B26FC79B69}"/>
                </a:ext>
              </a:extLst>
            </p:cNvPr>
            <p:cNvSpPr txBox="1"/>
            <p:nvPr/>
          </p:nvSpPr>
          <p:spPr>
            <a:xfrm>
              <a:off x="8912352" y="2414931"/>
              <a:ext cx="1389888" cy="1486238"/>
            </a:xfrm>
            <a:prstGeom prst="rect">
              <a:avLst/>
            </a:prstGeom>
            <a:noFill/>
          </p:spPr>
          <p:txBody>
            <a:bodyPr wrap="square" lIns="0" tIns="0" rIns="0" bIns="0" rtlCol="0">
              <a:spAutoFit/>
            </a:bodyPr>
            <a:lstStyle/>
            <a:p>
              <a:pPr marL="12700">
                <a:lnSpc>
                  <a:spcPts val="1939"/>
                </a:lnSpc>
              </a:pPr>
              <a:r>
                <a:rPr kumimoji="0" lang="en-US" sz="1400" b="0" i="0" u="none" strike="noStrike" kern="0" cap="none" spc="0" normalizeH="0" baseline="0" noProof="0" dirty="0">
                  <a:ln>
                    <a:noFill/>
                  </a:ln>
                  <a:solidFill>
                    <a:prstClr val="black"/>
                  </a:solidFill>
                  <a:effectLst/>
                  <a:uLnTx/>
                  <a:uFillTx/>
                  <a:ea typeface="Verdana" panose="020B0604030504040204" pitchFamily="34" charset="0"/>
                  <a:cs typeface="Open Sans"/>
                  <a:hlinkClick r:id="rId4"/>
                </a:rPr>
                <a:t>Schedule</a:t>
              </a:r>
              <a:r>
                <a:rPr kumimoji="0" lang="en-US" sz="1400" b="0" i="0" u="none" strike="noStrike" kern="0" cap="none" spc="0" normalizeH="0" baseline="0" noProof="0" dirty="0">
                  <a:ln>
                    <a:noFill/>
                  </a:ln>
                  <a:solidFill>
                    <a:prstClr val="black"/>
                  </a:solidFill>
                  <a:effectLst/>
                  <a:uLnTx/>
                  <a:uFillTx/>
                  <a:ea typeface="Verdana" panose="020B0604030504040204" pitchFamily="34" charset="0"/>
                  <a:cs typeface="Open Sans"/>
                </a:rPr>
                <a:t> </a:t>
              </a:r>
              <a:r>
                <a:rPr lang="en-US" sz="1400" kern="0" dirty="0">
                  <a:solidFill>
                    <a:prstClr val="black"/>
                  </a:solidFill>
                  <a:ea typeface="Verdana" panose="020B0604030504040204" pitchFamily="34" charset="0"/>
                  <a:cs typeface="Open Sans"/>
                </a:rPr>
                <a:t>and take your exam using your voucher. </a:t>
              </a:r>
              <a:r>
                <a:rPr lang="en-US" sz="1400" b="1" kern="0" dirty="0">
                  <a:solidFill>
                    <a:prstClr val="black"/>
                  </a:solidFill>
                  <a:ea typeface="Verdana" panose="020B0604030504040204" pitchFamily="34" charset="0"/>
                  <a:cs typeface="Open Sans"/>
                </a:rPr>
                <a:t>Share your results </a:t>
              </a:r>
              <a:r>
                <a:rPr lang="en-US" sz="1400" kern="0">
                  <a:solidFill>
                    <a:prstClr val="black"/>
                  </a:solidFill>
                  <a:ea typeface="Verdana" panose="020B0604030504040204" pitchFamily="34" charset="0"/>
                  <a:cs typeface="Open Sans"/>
                </a:rPr>
                <a:t>with </a:t>
              </a:r>
              <a:r>
                <a:rPr lang="en-US" sz="1400" kern="0">
                  <a:solidFill>
                    <a:prstClr val="black"/>
                  </a:solidFill>
                  <a:ea typeface="Verdana" panose="020B0604030504040204" pitchFamily="34" charset="0"/>
                  <a:cs typeface="Open Sans"/>
                  <a:hlinkClick r:id="rId3"/>
                </a:rPr>
                <a:t>Databricks Alliance Training Team</a:t>
              </a:r>
              <a:endParaRPr kumimoji="0" lang="en-US" sz="1400" b="0" i="0" u="none" strike="noStrike" kern="0" cap="none" spc="0" normalizeH="0" baseline="0" noProof="0" dirty="0">
                <a:ln>
                  <a:noFill/>
                </a:ln>
                <a:solidFill>
                  <a:prstClr val="black"/>
                </a:solidFill>
                <a:effectLst/>
                <a:uLnTx/>
                <a:uFillTx/>
                <a:ea typeface="Verdana" panose="020B0604030504040204" pitchFamily="34" charset="0"/>
              </a:endParaRPr>
            </a:p>
          </p:txBody>
        </p:sp>
      </p:grpSp>
      <p:sp>
        <p:nvSpPr>
          <p:cNvPr id="64" name="Text Placeholder 2">
            <a:extLst>
              <a:ext uri="{FF2B5EF4-FFF2-40B4-BE49-F238E27FC236}">
                <a16:creationId xmlns:a16="http://schemas.microsoft.com/office/drawing/2014/main" id="{057F7E78-C6F3-4309-8ED5-A19A33C39462}"/>
              </a:ext>
            </a:extLst>
          </p:cNvPr>
          <p:cNvSpPr>
            <a:spLocks noGrp="1"/>
          </p:cNvSpPr>
          <p:nvPr>
            <p:ph type="body" sz="quarter" idx="14"/>
          </p:nvPr>
        </p:nvSpPr>
        <p:spPr>
          <a:xfrm>
            <a:off x="721840" y="1051560"/>
            <a:ext cx="10362880" cy="475488"/>
          </a:xfrm>
        </p:spPr>
        <p:txBody>
          <a:bodyPr/>
          <a:lstStyle/>
          <a:p>
            <a:r>
              <a:rPr lang="en-US" dirty="0"/>
              <a:t>Follow the steps below</a:t>
            </a:r>
          </a:p>
        </p:txBody>
      </p:sp>
    </p:spTree>
    <p:extLst>
      <p:ext uri="{BB962C8B-B14F-4D97-AF65-F5344CB8AC3E}">
        <p14:creationId xmlns:p14="http://schemas.microsoft.com/office/powerpoint/2010/main" val="163617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C93FA-7C3E-F89B-36C2-4AE511A0F1E5}"/>
              </a:ext>
            </a:extLst>
          </p:cNvPr>
          <p:cNvSpPr txBox="1">
            <a:spLocks/>
          </p:cNvSpPr>
          <p:nvPr/>
        </p:nvSpPr>
        <p:spPr bwMode="gray">
          <a:xfrm>
            <a:off x="5584373" y="2698885"/>
            <a:ext cx="6281056" cy="882515"/>
          </a:xfrm>
          <a:prstGeom prst="rect">
            <a:avLst/>
          </a:prstGeom>
        </p:spPr>
        <p:txBody>
          <a:bodyPr vert="horz" lIns="0" tIns="0" rIns="0" bIns="0" rtlCol="0" anchor="b" anchorCtr="0">
            <a:noAutofit/>
          </a:bodyPr>
          <a:lstStyle>
            <a:lvl1pPr algn="l" defTabSz="685800" rtl="0" eaLnBrk="1" latinLnBrk="0" hangingPunct="1">
              <a:lnSpc>
                <a:spcPct val="95000"/>
              </a:lnSpc>
              <a:spcBef>
                <a:spcPct val="0"/>
              </a:spcBef>
              <a:buNone/>
              <a:defRPr sz="5400" b="0" i="0" kern="120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4000" dirty="0">
                <a:solidFill>
                  <a:schemeClr val="accent2"/>
                </a:solidFill>
              </a:rPr>
              <a:t>Scheduling the Exam</a:t>
            </a:r>
          </a:p>
        </p:txBody>
      </p:sp>
    </p:spTree>
    <p:extLst>
      <p:ext uri="{BB962C8B-B14F-4D97-AF65-F5344CB8AC3E}">
        <p14:creationId xmlns:p14="http://schemas.microsoft.com/office/powerpoint/2010/main" val="40196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Scheduling Your Exam </a:t>
            </a:r>
          </a:p>
        </p:txBody>
      </p:sp>
      <p:pic>
        <p:nvPicPr>
          <p:cNvPr id="23" name="Picture 2">
            <a:extLst>
              <a:ext uri="{FF2B5EF4-FFF2-40B4-BE49-F238E27FC236}">
                <a16:creationId xmlns:a16="http://schemas.microsoft.com/office/drawing/2014/main" id="{C2A50B67-8589-4803-8AC0-2725C1B82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042" y="242622"/>
            <a:ext cx="2919080" cy="4839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202929-45B2-495F-8E06-6EAA9EA5748B}"/>
              </a:ext>
            </a:extLst>
          </p:cNvPr>
          <p:cNvPicPr>
            <a:picLocks noChangeAspect="1"/>
          </p:cNvPicPr>
          <p:nvPr/>
        </p:nvPicPr>
        <p:blipFill>
          <a:blip r:embed="rId3"/>
          <a:stretch>
            <a:fillRect/>
          </a:stretch>
        </p:blipFill>
        <p:spPr>
          <a:xfrm>
            <a:off x="418504" y="2229111"/>
            <a:ext cx="11354991" cy="3990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37E1F44F-FC14-4624-B742-4AF0CD38E485}"/>
              </a:ext>
            </a:extLst>
          </p:cNvPr>
          <p:cNvSpPr/>
          <p:nvPr/>
        </p:nvSpPr>
        <p:spPr bwMode="gray">
          <a:xfrm>
            <a:off x="3451224" y="4209036"/>
            <a:ext cx="457200" cy="2921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3" name="TextBox 32">
            <a:extLst>
              <a:ext uri="{FF2B5EF4-FFF2-40B4-BE49-F238E27FC236}">
                <a16:creationId xmlns:a16="http://schemas.microsoft.com/office/drawing/2014/main" id="{34EEF5A7-CDA8-4E4B-B85B-E570A7561307}"/>
              </a:ext>
            </a:extLst>
          </p:cNvPr>
          <p:cNvSpPr txBox="1"/>
          <p:nvPr/>
        </p:nvSpPr>
        <p:spPr>
          <a:xfrm>
            <a:off x="3405186" y="4220434"/>
            <a:ext cx="600075" cy="292388"/>
          </a:xfrm>
          <a:prstGeom prst="rect">
            <a:avLst/>
          </a:prstGeom>
          <a:noFill/>
        </p:spPr>
        <p:txBody>
          <a:bodyPr wrap="square">
            <a:spAutoFit/>
          </a:bodyPr>
          <a:lstStyle/>
          <a:p>
            <a:r>
              <a:rPr kumimoji="0" lang="en-US" sz="1300" i="0" u="none" strike="noStrike" kern="1200" cap="none" spc="0" normalizeH="0" baseline="0" noProof="0" dirty="0">
                <a:ln>
                  <a:noFill/>
                </a:ln>
                <a:solidFill>
                  <a:srgbClr val="074884"/>
                </a:solidFill>
                <a:effectLst/>
                <a:uLnTx/>
                <a:uFillTx/>
                <a:latin typeface="Open Sans" panose="020B0606030504020204" pitchFamily="34" charset="0"/>
                <a:ea typeface="+mn-ea"/>
                <a:cs typeface="+mn-cs"/>
                <a:hlinkClick r:id="rId4"/>
              </a:rPr>
              <a:t>here</a:t>
            </a:r>
            <a:endParaRPr lang="en-US" sz="1300" dirty="0"/>
          </a:p>
        </p:txBody>
      </p:sp>
      <p:sp>
        <p:nvSpPr>
          <p:cNvPr id="14" name="Text Placeholder 13">
            <a:extLst>
              <a:ext uri="{FF2B5EF4-FFF2-40B4-BE49-F238E27FC236}">
                <a16:creationId xmlns:a16="http://schemas.microsoft.com/office/drawing/2014/main" id="{2D5F5D8F-E7A5-40DA-B54D-6B939290A1A5}"/>
              </a:ext>
            </a:extLst>
          </p:cNvPr>
          <p:cNvSpPr>
            <a:spLocks noGrp="1"/>
          </p:cNvSpPr>
          <p:nvPr>
            <p:ph type="body" sz="quarter" idx="14"/>
          </p:nvPr>
        </p:nvSpPr>
        <p:spPr/>
        <p:txBody>
          <a:bodyPr/>
          <a:lstStyle/>
          <a:p>
            <a:r>
              <a:rPr lang="en-US" sz="18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In order to achieve a Databricks certification, earners must pass a certification exam. </a:t>
            </a:r>
          </a:p>
          <a:p>
            <a:r>
              <a:rPr lang="en-US" sz="18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To schedule your exam, please either log in or create an account in the </a:t>
            </a:r>
            <a:r>
              <a:rPr lang="en-US" sz="1800" dirty="0">
                <a:hlinkClick r:id="rId5"/>
              </a:rPr>
              <a:t>Databricks Certification Platform</a:t>
            </a:r>
            <a:r>
              <a:rPr lang="en-US" sz="1800" dirty="0"/>
              <a:t>.  </a:t>
            </a:r>
          </a:p>
          <a:p>
            <a:endParaRPr lang="en-US" sz="1800" dirty="0">
              <a:solidFill>
                <a:srgbClr val="FF0000"/>
              </a:solidFill>
            </a:endParaRPr>
          </a:p>
        </p:txBody>
      </p:sp>
      <p:sp>
        <p:nvSpPr>
          <p:cNvPr id="3" name="TextBox 2">
            <a:extLst>
              <a:ext uri="{FF2B5EF4-FFF2-40B4-BE49-F238E27FC236}">
                <a16:creationId xmlns:a16="http://schemas.microsoft.com/office/drawing/2014/main" id="{40609C7F-AFFD-B788-F4ED-51CE6ECE8B7A}"/>
              </a:ext>
            </a:extLst>
          </p:cNvPr>
          <p:cNvSpPr txBox="1"/>
          <p:nvPr/>
        </p:nvSpPr>
        <p:spPr>
          <a:xfrm>
            <a:off x="1287577" y="5352469"/>
            <a:ext cx="6691652" cy="907941"/>
          </a:xfrm>
          <a:prstGeom prst="rect">
            <a:avLst/>
          </a:prstGeom>
          <a:noFill/>
        </p:spPr>
        <p:txBody>
          <a:bodyPr wrap="square" lIns="0" tIns="0" rIns="0" bIns="0" rtlCol="0">
            <a:spAutoFit/>
          </a:bodyPr>
          <a:lstStyle/>
          <a:p>
            <a:pPr>
              <a:spcBef>
                <a:spcPts val="600"/>
              </a:spcBef>
              <a:buSzPct val="100000"/>
            </a:pPr>
            <a:r>
              <a:rPr lang="en-US" sz="1800" dirty="0">
                <a:solidFill>
                  <a:schemeClr val="tx1"/>
                </a:solidFill>
              </a:rPr>
              <a:t>*</a:t>
            </a:r>
            <a:r>
              <a:rPr lang="en-US" sz="1800" dirty="0">
                <a:solidFill>
                  <a:schemeClr val="tx1"/>
                </a:solidFill>
                <a:effectLst/>
                <a:ea typeface="Times New Roman" panose="02020603050405020304" pitchFamily="18" charset="0"/>
              </a:rPr>
              <a:t>Vouchers </a:t>
            </a:r>
            <a:r>
              <a:rPr lang="en-US" sz="1800" dirty="0">
                <a:solidFill>
                  <a:schemeClr val="tx1"/>
                </a:solidFill>
                <a:ea typeface="Times New Roman" panose="02020603050405020304" pitchFamily="18" charset="0"/>
              </a:rPr>
              <a:t>may only be used with a Deloitte email</a:t>
            </a:r>
            <a:r>
              <a:rPr lang="en-US" sz="1800" dirty="0">
                <a:solidFill>
                  <a:schemeClr val="tx1"/>
                </a:solidFill>
                <a:effectLst/>
                <a:ea typeface="Times New Roman" panose="02020603050405020304" pitchFamily="18" charset="0"/>
              </a:rPr>
              <a:t> </a:t>
            </a:r>
            <a:r>
              <a:rPr lang="en-US" sz="1800" dirty="0">
                <a:solidFill>
                  <a:srgbClr val="FF0000"/>
                </a:solidFill>
                <a:effectLst/>
                <a:ea typeface="Times New Roman" panose="02020603050405020304" pitchFamily="18" charset="0"/>
              </a:rPr>
              <a:t>- do not use a personal email address</a:t>
            </a:r>
          </a:p>
          <a:p>
            <a:pPr marL="203200" indent="-203200">
              <a:spcBef>
                <a:spcPts val="600"/>
              </a:spcBef>
              <a:buSzPct val="100000"/>
              <a:buFont typeface="Arial"/>
              <a:buChar char="•"/>
            </a:pPr>
            <a:endParaRPr lang="en-US" dirty="0">
              <a:solidFill>
                <a:srgbClr val="313131"/>
              </a:solidFill>
            </a:endParaRPr>
          </a:p>
        </p:txBody>
      </p:sp>
    </p:spTree>
    <p:extLst>
      <p:ext uri="{BB962C8B-B14F-4D97-AF65-F5344CB8AC3E}">
        <p14:creationId xmlns:p14="http://schemas.microsoft.com/office/powerpoint/2010/main" val="240482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D5BECD2-FF42-7CC7-28B7-D974D5B5CB26}"/>
              </a:ext>
            </a:extLst>
          </p:cNvPr>
          <p:cNvSpPr>
            <a:spLocks noGrp="1"/>
          </p:cNvSpPr>
          <p:nvPr>
            <p:ph type="title"/>
          </p:nvPr>
        </p:nvSpPr>
        <p:spPr>
          <a:xfrm>
            <a:off x="5584373" y="2698885"/>
            <a:ext cx="6281056" cy="1460230"/>
          </a:xfrm>
        </p:spPr>
        <p:txBody>
          <a:bodyPr vert="horz" lIns="0" tIns="0" rIns="0" bIns="0" rtlCol="0" anchor="b" anchorCtr="0">
            <a:noAutofit/>
          </a:bodyPr>
          <a:lstStyle/>
          <a:p>
            <a:r>
              <a:rPr lang="en-US" sz="4000" dirty="0">
                <a:solidFill>
                  <a:schemeClr val="accent2"/>
                </a:solidFill>
              </a:rPr>
              <a:t>FAQ’s, Support &amp; Prerequisite Training</a:t>
            </a:r>
          </a:p>
        </p:txBody>
      </p:sp>
    </p:spTree>
    <p:extLst>
      <p:ext uri="{BB962C8B-B14F-4D97-AF65-F5344CB8AC3E}">
        <p14:creationId xmlns:p14="http://schemas.microsoft.com/office/powerpoint/2010/main" val="13642632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id="{714EB1F5-9D74-49A1-B172-E2E3AD29F9E3}"/>
              </a:ext>
            </a:extLst>
          </p:cNvPr>
          <p:cNvGraphicFramePr>
            <a:graphicFrameLocks noGrp="1"/>
          </p:cNvGraphicFramePr>
          <p:nvPr>
            <p:extLst>
              <p:ext uri="{D42A27DB-BD31-4B8C-83A1-F6EECF244321}">
                <p14:modId xmlns:p14="http://schemas.microsoft.com/office/powerpoint/2010/main" val="1481991542"/>
              </p:ext>
            </p:extLst>
          </p:nvPr>
        </p:nvGraphicFramePr>
        <p:xfrm>
          <a:off x="352767" y="1811985"/>
          <a:ext cx="10972800" cy="3025140"/>
        </p:xfrm>
        <a:graphic>
          <a:graphicData uri="http://schemas.openxmlformats.org/drawingml/2006/table">
            <a:tbl>
              <a:tblPr firstRow="1" bandRow="1">
                <a:tableStyleId>{8EC20E35-A176-4012-BC5E-935CFFF8708E}</a:tableStyleId>
              </a:tblPr>
              <a:tblGrid>
                <a:gridCol w="1909352">
                  <a:extLst>
                    <a:ext uri="{9D8B030D-6E8A-4147-A177-3AD203B41FA5}">
                      <a16:colId xmlns:a16="http://schemas.microsoft.com/office/drawing/2014/main" val="2642140330"/>
                    </a:ext>
                  </a:extLst>
                </a:gridCol>
                <a:gridCol w="9063448">
                  <a:extLst>
                    <a:ext uri="{9D8B030D-6E8A-4147-A177-3AD203B41FA5}">
                      <a16:colId xmlns:a16="http://schemas.microsoft.com/office/drawing/2014/main" val="3095773281"/>
                    </a:ext>
                  </a:extLst>
                </a:gridCol>
              </a:tblGrid>
              <a:tr h="408321">
                <a:tc>
                  <a:txBody>
                    <a:bodyPr/>
                    <a:lstStyle/>
                    <a:p>
                      <a:r>
                        <a:rPr lang="en-US" sz="1600" dirty="0"/>
                        <a:t>Term</a:t>
                      </a:r>
                    </a:p>
                  </a:txBody>
                  <a:tcPr/>
                </a:tc>
                <a:tc>
                  <a:txBody>
                    <a:bodyPr/>
                    <a:lstStyle/>
                    <a:p>
                      <a:r>
                        <a:rPr lang="en-US" sz="1600" dirty="0"/>
                        <a:t>Definition</a:t>
                      </a:r>
                    </a:p>
                  </a:txBody>
                  <a:tcPr/>
                </a:tc>
                <a:extLst>
                  <a:ext uri="{0D108BD9-81ED-4DB2-BD59-A6C34878D82A}">
                    <a16:rowId xmlns:a16="http://schemas.microsoft.com/office/drawing/2014/main" val="3548432351"/>
                  </a:ext>
                </a:extLst>
              </a:tr>
              <a:tr h="408321">
                <a:tc>
                  <a:txBody>
                    <a:bodyPr/>
                    <a:lstStyle/>
                    <a:p>
                      <a:pPr rtl="0" fontAlgn="t">
                        <a:spcBef>
                          <a:spcPts val="0"/>
                        </a:spcBef>
                        <a:spcAft>
                          <a:spcPts val="0"/>
                        </a:spcAft>
                      </a:pPr>
                      <a:r>
                        <a:rPr lang="en-US" sz="1400" b="0" u="none" strike="noStrike">
                          <a:solidFill>
                            <a:srgbClr val="000000"/>
                          </a:solidFill>
                          <a:effectLst/>
                        </a:rPr>
                        <a:t>Trained</a:t>
                      </a:r>
                      <a:endParaRPr lang="en-US" sz="1300">
                        <a:effectLst/>
                      </a:endParaRPr>
                    </a:p>
                  </a:txBody>
                  <a:tcPr marL="62023" marR="62023" marT="62023" marB="62023"/>
                </a:tc>
                <a:tc>
                  <a:txBody>
                    <a:bodyPr/>
                    <a:lstStyle/>
                    <a:p>
                      <a:pPr rtl="0" fontAlgn="t">
                        <a:spcBef>
                          <a:spcPts val="0"/>
                        </a:spcBef>
                        <a:spcAft>
                          <a:spcPts val="0"/>
                        </a:spcAft>
                      </a:pPr>
                      <a:r>
                        <a:rPr lang="en-US" sz="1400" b="0" u="none" strike="noStrike">
                          <a:solidFill>
                            <a:srgbClr val="000000"/>
                          </a:solidFill>
                          <a:effectLst/>
                        </a:rPr>
                        <a:t>Completed a Databricks course. Can be in-person or eLearning.</a:t>
                      </a:r>
                      <a:endParaRPr lang="en-US" sz="1300">
                        <a:effectLst/>
                      </a:endParaRPr>
                    </a:p>
                  </a:txBody>
                  <a:tcPr marL="62023" marR="62023" marT="62023" marB="62023"/>
                </a:tc>
                <a:extLst>
                  <a:ext uri="{0D108BD9-81ED-4DB2-BD59-A6C34878D82A}">
                    <a16:rowId xmlns:a16="http://schemas.microsoft.com/office/drawing/2014/main" val="934951269"/>
                  </a:ext>
                </a:extLst>
              </a:tr>
              <a:tr h="606433">
                <a:tc>
                  <a:txBody>
                    <a:bodyPr/>
                    <a:lstStyle/>
                    <a:p>
                      <a:pPr rtl="0" fontAlgn="t">
                        <a:spcBef>
                          <a:spcPts val="0"/>
                        </a:spcBef>
                        <a:spcAft>
                          <a:spcPts val="0"/>
                        </a:spcAft>
                      </a:pPr>
                      <a:r>
                        <a:rPr lang="en-US" sz="1400" b="0" u="none" strike="noStrike" dirty="0">
                          <a:solidFill>
                            <a:srgbClr val="000000"/>
                          </a:solidFill>
                          <a:effectLst/>
                        </a:rPr>
                        <a:t>Badge</a:t>
                      </a:r>
                      <a:endParaRPr lang="en-US" sz="1300" dirty="0">
                        <a:effectLst/>
                      </a:endParaRPr>
                    </a:p>
                  </a:txBody>
                  <a:tcPr marL="62023" marR="62023" marT="62023" marB="62023"/>
                </a:tc>
                <a:tc>
                  <a:txBody>
                    <a:bodyPr/>
                    <a:lstStyle/>
                    <a:p>
                      <a:pPr rtl="0" fontAlgn="t">
                        <a:spcBef>
                          <a:spcPts val="0"/>
                        </a:spcBef>
                        <a:spcAft>
                          <a:spcPts val="0"/>
                        </a:spcAft>
                      </a:pPr>
                      <a:r>
                        <a:rPr lang="en-US" sz="1400" b="0" u="none" strike="noStrike">
                          <a:solidFill>
                            <a:srgbClr val="000000"/>
                          </a:solidFill>
                          <a:effectLst/>
                        </a:rPr>
                        <a:t>Awarded upon successful completion of a Databricks assessment. Databricks provides two forms of assessments: accreditation, and certifications.</a:t>
                      </a:r>
                      <a:endParaRPr lang="en-US" sz="1300">
                        <a:effectLst/>
                      </a:endParaRPr>
                    </a:p>
                  </a:txBody>
                  <a:tcPr marL="62023" marR="62023" marT="62023" marB="62023"/>
                </a:tc>
                <a:extLst>
                  <a:ext uri="{0D108BD9-81ED-4DB2-BD59-A6C34878D82A}">
                    <a16:rowId xmlns:a16="http://schemas.microsoft.com/office/drawing/2014/main" val="3196566731"/>
                  </a:ext>
                </a:extLst>
              </a:tr>
              <a:tr h="408321">
                <a:tc>
                  <a:txBody>
                    <a:bodyPr/>
                    <a:lstStyle/>
                    <a:p>
                      <a:pPr rtl="0" fontAlgn="t">
                        <a:spcBef>
                          <a:spcPts val="0"/>
                        </a:spcBef>
                        <a:spcAft>
                          <a:spcPts val="0"/>
                        </a:spcAft>
                      </a:pPr>
                      <a:r>
                        <a:rPr lang="en-US" sz="1400" b="0" u="none" strike="noStrike" dirty="0">
                          <a:solidFill>
                            <a:srgbClr val="000000"/>
                          </a:solidFill>
                          <a:effectLst/>
                        </a:rPr>
                        <a:t>Accreditation</a:t>
                      </a:r>
                      <a:endParaRPr lang="en-US" sz="1300" dirty="0">
                        <a:effectLst/>
                      </a:endParaRPr>
                    </a:p>
                  </a:txBody>
                  <a:tcPr marL="62023" marR="62023" marT="62023" marB="62023"/>
                </a:tc>
                <a:tc>
                  <a:txBody>
                    <a:bodyPr/>
                    <a:lstStyle/>
                    <a:p>
                      <a:pPr rtl="0" fontAlgn="t">
                        <a:spcBef>
                          <a:spcPts val="0"/>
                        </a:spcBef>
                        <a:spcAft>
                          <a:spcPts val="0"/>
                        </a:spcAft>
                      </a:pPr>
                      <a:r>
                        <a:rPr lang="en-US" sz="1400" b="0" u="none" strike="noStrike" dirty="0">
                          <a:solidFill>
                            <a:srgbClr val="000000"/>
                          </a:solidFill>
                          <a:effectLst/>
                        </a:rPr>
                        <a:t>Non-proctored, non-technical assessment. Can be taken in Databricks’ LMS.</a:t>
                      </a:r>
                      <a:endParaRPr lang="en-US" sz="1300" dirty="0">
                        <a:effectLst/>
                      </a:endParaRPr>
                    </a:p>
                  </a:txBody>
                  <a:tcPr marL="62023" marR="62023" marT="62023" marB="62023"/>
                </a:tc>
                <a:extLst>
                  <a:ext uri="{0D108BD9-81ED-4DB2-BD59-A6C34878D82A}">
                    <a16:rowId xmlns:a16="http://schemas.microsoft.com/office/drawing/2014/main" val="1009009765"/>
                  </a:ext>
                </a:extLst>
              </a:tr>
              <a:tr h="1193744">
                <a:tc>
                  <a:txBody>
                    <a:bodyPr/>
                    <a:lstStyle/>
                    <a:p>
                      <a:pPr rtl="0" fontAlgn="t">
                        <a:spcBef>
                          <a:spcPts val="0"/>
                        </a:spcBef>
                        <a:spcAft>
                          <a:spcPts val="0"/>
                        </a:spcAft>
                      </a:pPr>
                      <a:r>
                        <a:rPr lang="en-US" sz="1400" b="0" u="none" strike="noStrike" dirty="0">
                          <a:solidFill>
                            <a:srgbClr val="000000"/>
                          </a:solidFill>
                          <a:effectLst/>
                        </a:rPr>
                        <a:t>Certification</a:t>
                      </a:r>
                      <a:endParaRPr lang="en-US" sz="1300" dirty="0">
                        <a:effectLst/>
                      </a:endParaRPr>
                    </a:p>
                  </a:txBody>
                  <a:tcPr marL="62023" marR="62023" marT="62023" marB="62023"/>
                </a:tc>
                <a:tc>
                  <a:txBody>
                    <a:bodyPr/>
                    <a:lstStyle/>
                    <a:p>
                      <a:pPr rtl="0" fontAlgn="t">
                        <a:spcBef>
                          <a:spcPts val="0"/>
                        </a:spcBef>
                        <a:spcAft>
                          <a:spcPts val="0"/>
                        </a:spcAft>
                      </a:pPr>
                      <a:r>
                        <a:rPr lang="en-US" sz="1400" b="0" u="none" strike="noStrike" dirty="0">
                          <a:solidFill>
                            <a:srgbClr val="000000"/>
                          </a:solidFill>
                          <a:effectLst/>
                        </a:rPr>
                        <a:t>Awarded upon successful completion of a proctored technical assessment that is aligned directly with a Databricks technical course. Certifications are provided via 3rd party proctor for which partners are to pay an at-cost fee of $50 per attempt. *One free voucher may be provided for your first exam attempt. </a:t>
                      </a:r>
                    </a:p>
                    <a:p>
                      <a:pPr rtl="0" fontAlgn="t">
                        <a:spcBef>
                          <a:spcPts val="0"/>
                        </a:spcBef>
                        <a:spcAft>
                          <a:spcPts val="0"/>
                        </a:spcAft>
                      </a:pPr>
                      <a:endParaRPr lang="en-US" sz="1050" b="0" u="none" strike="noStrike" dirty="0">
                        <a:solidFill>
                          <a:srgbClr val="000000"/>
                        </a:solidFill>
                        <a:effectLst/>
                      </a:endParaRPr>
                    </a:p>
                    <a:p>
                      <a:pPr rtl="0" fontAlgn="t">
                        <a:spcBef>
                          <a:spcPts val="0"/>
                        </a:spcBef>
                        <a:spcAft>
                          <a:spcPts val="0"/>
                        </a:spcAft>
                      </a:pPr>
                      <a:r>
                        <a:rPr lang="en-US" sz="1050" b="0" u="none" strike="noStrike" dirty="0">
                          <a:solidFill>
                            <a:srgbClr val="000000"/>
                          </a:solidFill>
                          <a:effectLst/>
                        </a:rPr>
                        <a:t>*Subject to availability</a:t>
                      </a:r>
                      <a:endParaRPr lang="en-US" sz="1050" dirty="0">
                        <a:effectLst/>
                      </a:endParaRPr>
                    </a:p>
                  </a:txBody>
                  <a:tcPr marL="62023" marR="62023" marT="62023" marB="62023"/>
                </a:tc>
                <a:extLst>
                  <a:ext uri="{0D108BD9-81ED-4DB2-BD59-A6C34878D82A}">
                    <a16:rowId xmlns:a16="http://schemas.microsoft.com/office/drawing/2014/main" val="4019262550"/>
                  </a:ext>
                </a:extLst>
              </a:tr>
            </a:tbl>
          </a:graphicData>
        </a:graphic>
      </p:graphicFrame>
      <p:sp>
        <p:nvSpPr>
          <p:cNvPr id="4" name="Title 1">
            <a:extLst>
              <a:ext uri="{FF2B5EF4-FFF2-40B4-BE49-F238E27FC236}">
                <a16:creationId xmlns:a16="http://schemas.microsoft.com/office/drawing/2014/main" id="{1DA04FC3-5693-2936-055D-E650783E6E68}"/>
              </a:ext>
            </a:extLst>
          </p:cNvPr>
          <p:cNvSpPr txBox="1">
            <a:spLocks/>
          </p:cNvSpPr>
          <p:nvPr/>
        </p:nvSpPr>
        <p:spPr bwMode="gray">
          <a:xfrm>
            <a:off x="721519" y="393192"/>
            <a:ext cx="10363200" cy="594360"/>
          </a:xfrm>
          <a:prstGeom prst="rect">
            <a:avLst/>
          </a:prstGeom>
        </p:spPr>
        <p:txBody>
          <a:bodyPr vert="horz" lIns="0" tIns="45720" rIns="0" bIns="0" rtlCol="0" anchor="b" anchorCtr="0">
            <a:noAutofit/>
          </a:bodyPr>
          <a:lstStyle>
            <a:lvl1pPr defTabSz="685800">
              <a:spcBef>
                <a:spcPct val="0"/>
              </a:spcBef>
              <a:buNone/>
              <a:defRPr lang="en-US" sz="2800" b="0" spc="-75" dirty="0">
                <a:ea typeface="Open Sans" panose="020B0606030504020204" pitchFamily="34" charset="0"/>
                <a:cs typeface="Open Sans" panose="020B0606030504020204" pitchFamily="34" charset="0"/>
              </a:defRPr>
            </a:lvl1pPr>
          </a:lstStyle>
          <a:p>
            <a:r>
              <a:rPr lang="en-US" dirty="0"/>
              <a:t>FAQ’s and Technical Support</a:t>
            </a:r>
          </a:p>
        </p:txBody>
      </p:sp>
      <p:pic>
        <p:nvPicPr>
          <p:cNvPr id="5" name="Picture 4" descr="A picture containing text&#10;&#10;Description automatically generated">
            <a:extLst>
              <a:ext uri="{FF2B5EF4-FFF2-40B4-BE49-F238E27FC236}">
                <a16:creationId xmlns:a16="http://schemas.microsoft.com/office/drawing/2014/main" id="{96EE9EDD-0592-9184-DD7D-C9EDAA68B025}"/>
              </a:ext>
            </a:extLst>
          </p:cNvPr>
          <p:cNvPicPr>
            <a:picLocks noChangeAspect="1"/>
          </p:cNvPicPr>
          <p:nvPr/>
        </p:nvPicPr>
        <p:blipFill>
          <a:blip r:embed="rId2"/>
          <a:stretch>
            <a:fillRect/>
          </a:stretch>
        </p:blipFill>
        <p:spPr>
          <a:xfrm rot="10800000">
            <a:off x="5298393" y="-28272"/>
            <a:ext cx="6893607" cy="3879224"/>
          </a:xfrm>
          <a:prstGeom prst="rect">
            <a:avLst/>
          </a:prstGeom>
        </p:spPr>
      </p:pic>
      <p:grpSp>
        <p:nvGrpSpPr>
          <p:cNvPr id="6" name="Group 5">
            <a:extLst>
              <a:ext uri="{FF2B5EF4-FFF2-40B4-BE49-F238E27FC236}">
                <a16:creationId xmlns:a16="http://schemas.microsoft.com/office/drawing/2014/main" id="{8AD85910-5B89-80DA-2B9C-6A5D3F834A76}"/>
              </a:ext>
            </a:extLst>
          </p:cNvPr>
          <p:cNvGrpSpPr/>
          <p:nvPr/>
        </p:nvGrpSpPr>
        <p:grpSpPr>
          <a:xfrm>
            <a:off x="352769" y="5368044"/>
            <a:ext cx="11290519" cy="750713"/>
            <a:chOff x="352769" y="5368044"/>
            <a:chExt cx="11290519" cy="750713"/>
          </a:xfrm>
        </p:grpSpPr>
        <p:sp>
          <p:nvSpPr>
            <p:cNvPr id="7" name="TextBox 6">
              <a:extLst>
                <a:ext uri="{FF2B5EF4-FFF2-40B4-BE49-F238E27FC236}">
                  <a16:creationId xmlns:a16="http://schemas.microsoft.com/office/drawing/2014/main" id="{66711348-6BFB-F3B5-DB2E-DCA0D19E3A5D}"/>
                </a:ext>
              </a:extLst>
            </p:cNvPr>
            <p:cNvSpPr txBox="1"/>
            <p:nvPr/>
          </p:nvSpPr>
          <p:spPr>
            <a:xfrm>
              <a:off x="1103482" y="5420234"/>
              <a:ext cx="4502661" cy="646331"/>
            </a:xfrm>
            <a:prstGeom prst="rect">
              <a:avLst/>
            </a:prstGeom>
            <a:noFill/>
          </p:spPr>
          <p:txBody>
            <a:bodyPr wrap="square">
              <a:spAutoFit/>
            </a:bodyPr>
            <a:lstStyle/>
            <a:p>
              <a:r>
                <a:rPr lang="en-US" dirty="0">
                  <a:solidFill>
                    <a:srgbClr val="1B3139"/>
                  </a:solidFill>
                  <a:latin typeface="+mj-lt"/>
                </a:rPr>
                <a:t>For </a:t>
              </a:r>
              <a:r>
                <a:rPr lang="en-US" b="0" i="0" dirty="0">
                  <a:solidFill>
                    <a:srgbClr val="1B3139"/>
                  </a:solidFill>
                  <a:effectLst/>
                  <a:latin typeface="+mj-lt"/>
                </a:rPr>
                <a:t>frequently asked questions (FAQ’s), please refer to Databricks Academy </a:t>
              </a:r>
              <a:r>
                <a:rPr lang="en-US" b="0" i="0" dirty="0">
                  <a:effectLst/>
                  <a:latin typeface="+mj-lt"/>
                  <a:hlinkClick r:id="rId3"/>
                </a:rPr>
                <a:t>FAQ document</a:t>
              </a:r>
              <a:r>
                <a:rPr lang="en-US" b="0" i="0" dirty="0">
                  <a:solidFill>
                    <a:srgbClr val="1B3139"/>
                  </a:solidFill>
                  <a:effectLst/>
                  <a:latin typeface="+mj-lt"/>
                </a:rPr>
                <a:t>.</a:t>
              </a:r>
              <a:endParaRPr lang="en-US" dirty="0">
                <a:latin typeface="+mj-lt"/>
              </a:endParaRPr>
            </a:p>
          </p:txBody>
        </p:sp>
        <p:pic>
          <p:nvPicPr>
            <p:cNvPr id="8" name="Graphic 7" descr="Badge Question Mark with solid fill">
              <a:extLst>
                <a:ext uri="{FF2B5EF4-FFF2-40B4-BE49-F238E27FC236}">
                  <a16:creationId xmlns:a16="http://schemas.microsoft.com/office/drawing/2014/main" id="{FB537B91-28EA-5CB3-C070-A435608070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769" y="5368044"/>
              <a:ext cx="750713" cy="750713"/>
            </a:xfrm>
            <a:prstGeom prst="rect">
              <a:avLst/>
            </a:prstGeom>
          </p:spPr>
        </p:pic>
        <p:sp>
          <p:nvSpPr>
            <p:cNvPr id="9" name="TextBox 8">
              <a:extLst>
                <a:ext uri="{FF2B5EF4-FFF2-40B4-BE49-F238E27FC236}">
                  <a16:creationId xmlns:a16="http://schemas.microsoft.com/office/drawing/2014/main" id="{B693F6B8-2776-C360-B7FF-FA5F6054BE53}"/>
                </a:ext>
              </a:extLst>
            </p:cNvPr>
            <p:cNvSpPr txBox="1"/>
            <p:nvPr/>
          </p:nvSpPr>
          <p:spPr>
            <a:xfrm>
              <a:off x="7075714" y="5421621"/>
              <a:ext cx="4567574" cy="646331"/>
            </a:xfrm>
            <a:prstGeom prst="rect">
              <a:avLst/>
            </a:prstGeom>
            <a:noFill/>
          </p:spPr>
          <p:txBody>
            <a:bodyPr wrap="square">
              <a:spAutoFit/>
            </a:bodyPr>
            <a:lstStyle/>
            <a:p>
              <a:pPr marL="0" marR="0" algn="l">
                <a:spcBef>
                  <a:spcPts val="0"/>
                </a:spcBef>
                <a:spcAft>
                  <a:spcPts val="0"/>
                </a:spcAft>
              </a:pPr>
              <a:r>
                <a:rPr lang="en-US" sz="1800" dirty="0">
                  <a:solidFill>
                    <a:srgbClr val="000000"/>
                  </a:solidFill>
                  <a:ea typeface="Times New Roman" panose="02020603050405020304" pitchFamily="18" charset="0"/>
                </a:rPr>
                <a:t>For</a:t>
              </a:r>
              <a:r>
                <a:rPr lang="en-US" sz="1800" dirty="0">
                  <a:solidFill>
                    <a:srgbClr val="000000"/>
                  </a:solidFill>
                  <a:effectLst/>
                  <a:ea typeface="Times New Roman" panose="02020603050405020304" pitchFamily="18" charset="0"/>
                </a:rPr>
                <a:t> any concerns/issues on the Partner Academy</a:t>
              </a:r>
              <a:r>
                <a:rPr lang="en-US" sz="1800" dirty="0">
                  <a:solidFill>
                    <a:srgbClr val="000000"/>
                  </a:solidFill>
                  <a:ea typeface="Times New Roman" panose="02020603050405020304" pitchFamily="18" charset="0"/>
                </a:rPr>
                <a:t> p</a:t>
              </a:r>
              <a:r>
                <a:rPr lang="en-US" sz="1800" dirty="0">
                  <a:solidFill>
                    <a:srgbClr val="000000"/>
                  </a:solidFill>
                  <a:effectLst/>
                  <a:ea typeface="Times New Roman" panose="02020603050405020304" pitchFamily="18" charset="0"/>
                </a:rPr>
                <a:t>lease submit a support ticket </a:t>
              </a:r>
              <a:r>
                <a:rPr lang="en-US" sz="1800" u="sng" dirty="0">
                  <a:solidFill>
                    <a:srgbClr val="000000"/>
                  </a:solidFill>
                  <a:effectLst/>
                  <a:ea typeface="Times New Roman" panose="02020603050405020304" pitchFamily="18" charset="0"/>
                  <a:hlinkClick r:id="rId6"/>
                </a:rPr>
                <a:t>here</a:t>
              </a:r>
              <a:r>
                <a:rPr lang="en-US" sz="1800" dirty="0">
                  <a:solidFill>
                    <a:srgbClr val="000000"/>
                  </a:solidFill>
                  <a:effectLst/>
                  <a:ea typeface="Times New Roman" panose="02020603050405020304" pitchFamily="18" charset="0"/>
                </a:rPr>
                <a:t>.</a:t>
              </a:r>
              <a:endParaRPr lang="en-US" sz="1800" dirty="0">
                <a:effectLst/>
                <a:ea typeface="Times New Roman" panose="02020603050405020304" pitchFamily="18" charset="0"/>
              </a:endParaRPr>
            </a:p>
          </p:txBody>
        </p:sp>
        <p:sp>
          <p:nvSpPr>
            <p:cNvPr id="10" name="Oval 9">
              <a:extLst>
                <a:ext uri="{FF2B5EF4-FFF2-40B4-BE49-F238E27FC236}">
                  <a16:creationId xmlns:a16="http://schemas.microsoft.com/office/drawing/2014/main" id="{56495FCB-176C-9E64-CFFF-6FC6FBCBEEE8}"/>
                </a:ext>
              </a:extLst>
            </p:cNvPr>
            <p:cNvSpPr/>
            <p:nvPr/>
          </p:nvSpPr>
          <p:spPr bwMode="gray">
            <a:xfrm>
              <a:off x="6308581" y="5450791"/>
              <a:ext cx="594001" cy="594001"/>
            </a:xfrm>
            <a:prstGeom prst="ellipse">
              <a:avLst/>
            </a:prstGeom>
            <a:solidFill>
              <a:srgbClr val="53565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11" name="Graphic 10" descr="User with solid fill">
              <a:extLst>
                <a:ext uri="{FF2B5EF4-FFF2-40B4-BE49-F238E27FC236}">
                  <a16:creationId xmlns:a16="http://schemas.microsoft.com/office/drawing/2014/main" id="{78134A3D-522E-31EC-8F1E-0EE0F69BFC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667" y="5505422"/>
              <a:ext cx="454182" cy="454182"/>
            </a:xfrm>
            <a:prstGeom prst="rect">
              <a:avLst/>
            </a:prstGeom>
          </p:spPr>
        </p:pic>
      </p:grpSp>
    </p:spTree>
    <p:extLst>
      <p:ext uri="{BB962C8B-B14F-4D97-AF65-F5344CB8AC3E}">
        <p14:creationId xmlns:p14="http://schemas.microsoft.com/office/powerpoint/2010/main" val="29968909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AAC38C5-945F-4C8D-8C67-BDCAE44CB755}"/>
              </a:ext>
            </a:extLst>
          </p:cNvPr>
          <p:cNvPicPr>
            <a:picLocks noChangeAspect="1"/>
          </p:cNvPicPr>
          <p:nvPr/>
        </p:nvPicPr>
        <p:blipFill>
          <a:blip r:embed="rId2"/>
          <a:stretch>
            <a:fillRect/>
          </a:stretch>
        </p:blipFill>
        <p:spPr>
          <a:xfrm rot="10800000">
            <a:off x="5298393" y="-28272"/>
            <a:ext cx="6893607" cy="3879224"/>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Databricks Certification Prerequisite Training &amp; Accreditation </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extLst>
              <p:ext uri="{D42A27DB-BD31-4B8C-83A1-F6EECF244321}">
                <p14:modId xmlns:p14="http://schemas.microsoft.com/office/powerpoint/2010/main" val="2283180537"/>
              </p:ext>
            </p:extLst>
          </p:nvPr>
        </p:nvGraphicFramePr>
        <p:xfrm>
          <a:off x="352769" y="1811985"/>
          <a:ext cx="10972800" cy="3528060"/>
        </p:xfrm>
        <a:graphic>
          <a:graphicData uri="http://schemas.openxmlformats.org/drawingml/2006/table">
            <a:tbl>
              <a:tblPr firstRow="1" bandRow="1">
                <a:tableStyleId>{93296810-A885-4BE3-A3E7-6D5BEEA58F35}</a:tableStyleId>
              </a:tblPr>
              <a:tblGrid>
                <a:gridCol w="2194560">
                  <a:extLst>
                    <a:ext uri="{9D8B030D-6E8A-4147-A177-3AD203B41FA5}">
                      <a16:colId xmlns:a16="http://schemas.microsoft.com/office/drawing/2014/main" val="2213992133"/>
                    </a:ext>
                  </a:extLst>
                </a:gridCol>
                <a:gridCol w="5303520">
                  <a:extLst>
                    <a:ext uri="{9D8B030D-6E8A-4147-A177-3AD203B41FA5}">
                      <a16:colId xmlns:a16="http://schemas.microsoft.com/office/drawing/2014/main" val="3044996280"/>
                    </a:ext>
                  </a:extLst>
                </a:gridCol>
                <a:gridCol w="2377440">
                  <a:extLst>
                    <a:ext uri="{9D8B030D-6E8A-4147-A177-3AD203B41FA5}">
                      <a16:colId xmlns:a16="http://schemas.microsoft.com/office/drawing/2014/main" val="70662062"/>
                    </a:ext>
                  </a:extLst>
                </a:gridCol>
                <a:gridCol w="1097280">
                  <a:extLst>
                    <a:ext uri="{9D8B030D-6E8A-4147-A177-3AD203B41FA5}">
                      <a16:colId xmlns:a16="http://schemas.microsoft.com/office/drawing/2014/main" val="2365040928"/>
                    </a:ext>
                  </a:extLst>
                </a:gridCol>
              </a:tblGrid>
              <a:tr h="511776">
                <a:tc>
                  <a:txBody>
                    <a:bodyPr/>
                    <a:lstStyle/>
                    <a:p>
                      <a:r>
                        <a:rPr lang="en-US" sz="1600" dirty="0"/>
                        <a:t>Prerequisite</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tc>
                  <a:txBody>
                    <a:bodyPr/>
                    <a:lstStyle/>
                    <a:p>
                      <a:r>
                        <a:rPr lang="en-US" sz="1600" dirty="0"/>
                        <a:t>Course Length</a:t>
                      </a:r>
                    </a:p>
                  </a:txBody>
                  <a:tcPr/>
                </a:tc>
                <a:extLst>
                  <a:ext uri="{0D108BD9-81ED-4DB2-BD59-A6C34878D82A}">
                    <a16:rowId xmlns:a16="http://schemas.microsoft.com/office/drawing/2014/main" val="13814370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Fundamentals of Databricks Lakehouse Platform Training</a:t>
                      </a:r>
                    </a:p>
                  </a:txBody>
                  <a:tcPr/>
                </a:tc>
                <a:tc>
                  <a:txBody>
                    <a:bodyPr/>
                    <a:lstStyle/>
                    <a:p>
                      <a:r>
                        <a:rPr lang="en-US" dirty="0"/>
                        <a:t>Conceptual introduction to what Databricks is, how it relates to the day-to-day work of data teams, and the components that make up the Databricks Lakehouse Platform.</a:t>
                      </a:r>
                    </a:p>
                  </a:txBody>
                  <a:tcPr/>
                </a:tc>
                <a:tc>
                  <a:txBody>
                    <a:bodyPr/>
                    <a:lstStyle/>
                    <a:p>
                      <a:pPr marL="285750" indent="-285750">
                        <a:buFont typeface="Arial" panose="020B0604020202020204" pitchFamily="34" charset="0"/>
                        <a:buChar char="•"/>
                      </a:pPr>
                      <a:r>
                        <a:rPr lang="en-US" dirty="0">
                          <a:hlinkClick r:id="rId3"/>
                        </a:rPr>
                        <a:t>Fundamentals of Databricks Lakehouse Platform</a:t>
                      </a:r>
                      <a:endParaRPr lang="en-US" dirty="0"/>
                    </a:p>
                  </a:txBody>
                  <a:tcPr/>
                </a:tc>
                <a:tc>
                  <a:txBody>
                    <a:bodyPr/>
                    <a:lstStyle/>
                    <a:p>
                      <a:r>
                        <a:rPr lang="en-US" dirty="0"/>
                        <a:t>1 hour</a:t>
                      </a:r>
                    </a:p>
                  </a:txBody>
                  <a:tcPr/>
                </a:tc>
                <a:extLst>
                  <a:ext uri="{0D108BD9-81ED-4DB2-BD59-A6C34878D82A}">
                    <a16:rowId xmlns:a16="http://schemas.microsoft.com/office/drawing/2014/main" val="4210834932"/>
                  </a:ext>
                </a:extLst>
              </a:tr>
              <a:tr h="370840">
                <a:tc>
                  <a:txBody>
                    <a:bodyPr/>
                    <a:lstStyle/>
                    <a:p>
                      <a:r>
                        <a:rPr lang="en-US" dirty="0"/>
                        <a:t>Databricks Lakehouse Fundamentals Accreditation </a:t>
                      </a:r>
                    </a:p>
                  </a:txBody>
                  <a:tcPr/>
                </a:tc>
                <a:tc>
                  <a:txBody>
                    <a:bodyPr/>
                    <a:lstStyle/>
                    <a:p>
                      <a:r>
                        <a:rPr lang="en-US" dirty="0"/>
                        <a:t>The assessment will test your knowledge about fundamental concepts related to the Databricks Lakehouse Platform. Questions will assess your knowledge about the platform in general, including your ability to identify how the platform helps organizations accomplish their data workloads. </a:t>
                      </a:r>
                    </a:p>
                    <a:p>
                      <a:endParaRPr lang="en-US" dirty="0"/>
                    </a:p>
                    <a:p>
                      <a:r>
                        <a:rPr lang="en-US" dirty="0"/>
                        <a:t>After successfully completing this assessment, you will be awarded a Databricks Lakehouse Fundamentals badge.</a:t>
                      </a:r>
                    </a:p>
                  </a:txBody>
                  <a:tcPr/>
                </a:tc>
                <a:tc>
                  <a:txBody>
                    <a:bodyPr/>
                    <a:lstStyle/>
                    <a:p>
                      <a:pPr marL="285750" indent="-285750">
                        <a:buFont typeface="Arial" panose="020B0604020202020204" pitchFamily="34" charset="0"/>
                        <a:buChar char="•"/>
                      </a:pPr>
                      <a:r>
                        <a:rPr lang="en-US" dirty="0">
                          <a:hlinkClick r:id="rId4"/>
                        </a:rPr>
                        <a:t>Databricks Lakehouse Fundamentals Accreditation Exam</a:t>
                      </a:r>
                      <a:endParaRPr lang="en-US" dirty="0"/>
                    </a:p>
                  </a:txBody>
                  <a:tcPr/>
                </a:tc>
                <a:tc>
                  <a:txBody>
                    <a:bodyPr/>
                    <a:lstStyle/>
                    <a:p>
                      <a:r>
                        <a:rPr lang="en-US" dirty="0"/>
                        <a:t>20 minutes</a:t>
                      </a:r>
                    </a:p>
                  </a:txBody>
                  <a:tcPr/>
                </a:tc>
                <a:extLst>
                  <a:ext uri="{0D108BD9-81ED-4DB2-BD59-A6C34878D82A}">
                    <a16:rowId xmlns:a16="http://schemas.microsoft.com/office/drawing/2014/main" val="3437003426"/>
                  </a:ext>
                </a:extLst>
              </a:tr>
              <a:tr h="370840">
                <a:tc>
                  <a:txBody>
                    <a:bodyPr/>
                    <a:lstStyle/>
                    <a:p>
                      <a:r>
                        <a:rPr lang="en-US" dirty="0"/>
                        <a:t>Generative AI Fundamentals</a:t>
                      </a:r>
                    </a:p>
                  </a:txBody>
                  <a:tcPr/>
                </a:tc>
                <a:tc>
                  <a:txBody>
                    <a:bodyPr/>
                    <a:lstStyle/>
                    <a:p>
                      <a:r>
                        <a:rPr lang="en-US" dirty="0"/>
                        <a:t>This course provides an introduction to how organizations can understand and utilize generative artificial intelligence (AI) models.</a:t>
                      </a:r>
                    </a:p>
                  </a:txBody>
                  <a:tcPr/>
                </a:tc>
                <a:tc>
                  <a:txBody>
                    <a:bodyPr/>
                    <a:lstStyle/>
                    <a:p>
                      <a:pPr marL="285750" indent="-285750">
                        <a:buFont typeface="Arial" panose="020B0604020202020204" pitchFamily="34" charset="0"/>
                        <a:buChar char="•"/>
                      </a:pPr>
                      <a:r>
                        <a:rPr lang="en-US" dirty="0">
                          <a:hlinkClick r:id="rId5"/>
                        </a:rPr>
                        <a:t>Generative AI Fundamentals</a:t>
                      </a:r>
                      <a:endParaRPr lang="en-US" dirty="0"/>
                    </a:p>
                  </a:txBody>
                  <a:tcPr/>
                </a:tc>
                <a:tc>
                  <a:txBody>
                    <a:bodyPr/>
                    <a:lstStyle/>
                    <a:p>
                      <a:r>
                        <a:rPr lang="en-US" dirty="0"/>
                        <a:t>2 hours</a:t>
                      </a:r>
                    </a:p>
                  </a:txBody>
                  <a:tcPr/>
                </a:tc>
                <a:extLst>
                  <a:ext uri="{0D108BD9-81ED-4DB2-BD59-A6C34878D82A}">
                    <a16:rowId xmlns:a16="http://schemas.microsoft.com/office/drawing/2014/main" val="101308265"/>
                  </a:ext>
                </a:extLst>
              </a:tr>
            </a:tbl>
          </a:graphicData>
        </a:graphic>
      </p:graphicFrame>
      <p:sp>
        <p:nvSpPr>
          <p:cNvPr id="14" name="Text Placeholder 2">
            <a:extLst>
              <a:ext uri="{FF2B5EF4-FFF2-40B4-BE49-F238E27FC236}">
                <a16:creationId xmlns:a16="http://schemas.microsoft.com/office/drawing/2014/main" id="{F0BFCE3D-8072-4487-8A09-D7C41F1273D8}"/>
              </a:ext>
            </a:extLst>
          </p:cNvPr>
          <p:cNvSpPr>
            <a:spLocks noGrp="1"/>
          </p:cNvSpPr>
          <p:nvPr>
            <p:ph type="body" sz="quarter" idx="14"/>
          </p:nvPr>
        </p:nvSpPr>
        <p:spPr>
          <a:xfrm>
            <a:off x="721840" y="1051560"/>
            <a:ext cx="10362880" cy="475488"/>
          </a:xfrm>
        </p:spPr>
        <p:txBody>
          <a:bodyPr/>
          <a:lstStyle/>
          <a:p>
            <a:r>
              <a:rPr lang="en-US" dirty="0"/>
              <a:t>Recommended foundational courses</a:t>
            </a:r>
          </a:p>
        </p:txBody>
      </p:sp>
    </p:spTree>
    <p:extLst>
      <p:ext uri="{BB962C8B-B14F-4D97-AF65-F5344CB8AC3E}">
        <p14:creationId xmlns:p14="http://schemas.microsoft.com/office/powerpoint/2010/main" val="199792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1F8CC4-D068-A5EA-9D3E-0192522B0BE3}"/>
              </a:ext>
            </a:extLst>
          </p:cNvPr>
          <p:cNvSpPr/>
          <p:nvPr/>
        </p:nvSpPr>
        <p:spPr bwMode="gray">
          <a:xfrm>
            <a:off x="6411686" y="0"/>
            <a:ext cx="5775380" cy="6858000"/>
          </a:xfrm>
          <a:prstGeom prst="rect">
            <a:avLst/>
          </a:prstGeom>
          <a:solidFill>
            <a:schemeClr val="tx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 name="Rectangle 2">
            <a:extLst>
              <a:ext uri="{FF2B5EF4-FFF2-40B4-BE49-F238E27FC236}">
                <a16:creationId xmlns:a16="http://schemas.microsoft.com/office/drawing/2014/main" id="{3A861491-7118-4BB2-8BEB-6CF4390C4C6F}"/>
              </a:ext>
            </a:extLst>
          </p:cNvPr>
          <p:cNvSpPr/>
          <p:nvPr/>
        </p:nvSpPr>
        <p:spPr bwMode="gray">
          <a:xfrm>
            <a:off x="425302" y="6379535"/>
            <a:ext cx="3519377" cy="29771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2" name="Picture 1" descr="Shape&#10;&#10;Description automatically generated with medium confidence">
            <a:extLst>
              <a:ext uri="{FF2B5EF4-FFF2-40B4-BE49-F238E27FC236}">
                <a16:creationId xmlns:a16="http://schemas.microsoft.com/office/drawing/2014/main" id="{5C154B56-5BFF-43F5-8A3E-68FD4ACBD4A5}"/>
              </a:ext>
            </a:extLst>
          </p:cNvPr>
          <p:cNvPicPr>
            <a:picLocks noChangeAspect="1"/>
          </p:cNvPicPr>
          <p:nvPr/>
        </p:nvPicPr>
        <p:blipFill>
          <a:blip r:embed="rId2"/>
          <a:stretch>
            <a:fillRect/>
          </a:stretch>
        </p:blipFill>
        <p:spPr>
          <a:xfrm>
            <a:off x="4934" y="0"/>
            <a:ext cx="12312760" cy="6858000"/>
          </a:xfrm>
          <a:prstGeom prst="rect">
            <a:avLst/>
          </a:prstGeom>
        </p:spPr>
      </p:pic>
      <p:sp>
        <p:nvSpPr>
          <p:cNvPr id="4" name="Title 1">
            <a:extLst>
              <a:ext uri="{FF2B5EF4-FFF2-40B4-BE49-F238E27FC236}">
                <a16:creationId xmlns:a16="http://schemas.microsoft.com/office/drawing/2014/main" id="{8E0A5D3F-EFE1-4C2F-9317-D4C2C4F346CD}"/>
              </a:ext>
            </a:extLst>
          </p:cNvPr>
          <p:cNvSpPr txBox="1">
            <a:spLocks/>
          </p:cNvSpPr>
          <p:nvPr/>
        </p:nvSpPr>
        <p:spPr>
          <a:xfrm>
            <a:off x="6583643" y="1293097"/>
            <a:ext cx="5734051" cy="5086438"/>
          </a:xfrm>
          <a:prstGeom prst="rect">
            <a:avLst/>
          </a:prstGeom>
        </p:spPr>
        <p:txBody>
          <a:bodyPr/>
          <a:lstStyle>
            <a:lvl1pPr algn="l" defTabSz="685800" rtl="0" eaLnBrk="1" latinLnBrk="0" hangingPunct="1">
              <a:spcBef>
                <a:spcPct val="0"/>
              </a:spcBef>
              <a:buNone/>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800" dirty="0">
                <a:latin typeface="Open Sans Light" panose="020B0306030504020204" pitchFamily="34" charset="0"/>
                <a:ea typeface="Open Sans Light" panose="020B0306030504020204" pitchFamily="34" charset="0"/>
                <a:cs typeface="Open Sans Light" panose="020B0306030504020204" pitchFamily="34" charset="0"/>
              </a:rPr>
              <a:t>Validate your data and AI skills in the Databricks Lakehouse Platform by getting </a:t>
            </a:r>
            <a:r>
              <a:rPr lang="en-US" sz="2800" b="1" dirty="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rPr>
              <a:t>Databricks certified</a:t>
            </a:r>
            <a:r>
              <a:rPr lang="en-US" sz="2800" dirty="0">
                <a:latin typeface="Open Sans Light" panose="020B0306030504020204" pitchFamily="34" charset="0"/>
                <a:ea typeface="Open Sans Light" panose="020B0306030504020204" pitchFamily="34" charset="0"/>
                <a:cs typeface="Open Sans Light" panose="020B0306030504020204" pitchFamily="34" charset="0"/>
              </a:rPr>
              <a:t>. </a:t>
            </a:r>
          </a:p>
          <a:p>
            <a:r>
              <a:rPr lang="en-US" sz="2800" dirty="0">
                <a:latin typeface="Open Sans Light" panose="020B0306030504020204" pitchFamily="34" charset="0"/>
                <a:ea typeface="Open Sans Light" panose="020B0306030504020204" pitchFamily="34" charset="0"/>
                <a:cs typeface="Open Sans Light" panose="020B0306030504020204" pitchFamily="34" charset="0"/>
              </a:rPr>
              <a:t>Whether you are new to business intelligence or looking to confirm your skills in data analysis, data engineering, or machine learning, Databricks can help you achieve your goals.</a:t>
            </a:r>
          </a:p>
        </p:txBody>
      </p:sp>
    </p:spTree>
    <p:extLst>
      <p:ext uri="{BB962C8B-B14F-4D97-AF65-F5344CB8AC3E}">
        <p14:creationId xmlns:p14="http://schemas.microsoft.com/office/powerpoint/2010/main" val="18940230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073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F33A-7F69-46CB-898E-5998BAE5BFFE}"/>
              </a:ext>
            </a:extLst>
          </p:cNvPr>
          <p:cNvSpPr>
            <a:spLocks noGrp="1"/>
          </p:cNvSpPr>
          <p:nvPr>
            <p:ph type="title"/>
          </p:nvPr>
        </p:nvSpPr>
        <p:spPr>
          <a:xfrm>
            <a:off x="5715000" y="444500"/>
            <a:ext cx="5734051" cy="970103"/>
          </a:xfrm>
        </p:spPr>
        <p:txBody>
          <a:bodyPr/>
          <a:lstStyle/>
          <a:p>
            <a:r>
              <a:rPr lang="en-US" dirty="0">
                <a:solidFill>
                  <a:schemeClr val="accent2"/>
                </a:solidFill>
              </a:rPr>
              <a:t>Table of Contents</a:t>
            </a:r>
          </a:p>
        </p:txBody>
      </p:sp>
      <p:sp>
        <p:nvSpPr>
          <p:cNvPr id="3" name="Text Placeholder 2">
            <a:extLst>
              <a:ext uri="{FF2B5EF4-FFF2-40B4-BE49-F238E27FC236}">
                <a16:creationId xmlns:a16="http://schemas.microsoft.com/office/drawing/2014/main" id="{7D7C0647-5641-4900-8BD8-DAFBAD07F1DA}"/>
              </a:ext>
            </a:extLst>
          </p:cNvPr>
          <p:cNvSpPr>
            <a:spLocks noGrp="1"/>
          </p:cNvSpPr>
          <p:nvPr>
            <p:ph type="body" idx="1"/>
          </p:nvPr>
        </p:nvSpPr>
        <p:spPr>
          <a:xfrm>
            <a:off x="5715000" y="1614564"/>
            <a:ext cx="5734052" cy="3628872"/>
          </a:xfrm>
        </p:spPr>
        <p:txBody>
          <a:bodyPr/>
          <a:lstStyle/>
          <a:p>
            <a:r>
              <a:rPr lang="en-US" sz="3200" b="1" dirty="0"/>
              <a:t>1</a:t>
            </a:r>
            <a:r>
              <a:rPr lang="en-US" sz="2400" dirty="0"/>
              <a:t>	Partner Portal Access</a:t>
            </a:r>
          </a:p>
          <a:p>
            <a:r>
              <a:rPr lang="en-US" sz="3200" b="1" dirty="0"/>
              <a:t>2</a:t>
            </a:r>
            <a:r>
              <a:rPr lang="en-US" sz="2400" dirty="0"/>
              <a:t>	Training &amp; Certification Pathways</a:t>
            </a:r>
          </a:p>
          <a:p>
            <a:r>
              <a:rPr lang="en-US" sz="3200" b="1" dirty="0"/>
              <a:t>4</a:t>
            </a:r>
            <a:r>
              <a:rPr lang="en-US" sz="2400" dirty="0"/>
              <a:t>	Requesting Vouchers</a:t>
            </a:r>
          </a:p>
          <a:p>
            <a:pPr marL="457200" indent="-457200">
              <a:buAutoNum type="arabicPlain" startAt="5"/>
            </a:pPr>
            <a:r>
              <a:rPr lang="en-US" sz="2400" dirty="0"/>
              <a:t>   Scheduling the Exam</a:t>
            </a:r>
          </a:p>
          <a:p>
            <a:pPr marL="457200" indent="-457200">
              <a:buFontTx/>
              <a:buAutoNum type="arabicPlain" startAt="5"/>
            </a:pPr>
            <a:r>
              <a:rPr lang="en-US" sz="2400" dirty="0"/>
              <a:t>   FAQ’s, Support &amp; Prerequisite   	Training </a:t>
            </a:r>
          </a:p>
          <a:p>
            <a:pPr marL="457200" indent="-457200">
              <a:buAutoNum type="arabicPlain" startAt="5"/>
            </a:pPr>
            <a:endParaRPr lang="en-US" sz="2400" dirty="0"/>
          </a:p>
          <a:p>
            <a:endParaRPr lang="en-US" dirty="0"/>
          </a:p>
        </p:txBody>
      </p:sp>
    </p:spTree>
    <p:extLst>
      <p:ext uri="{BB962C8B-B14F-4D97-AF65-F5344CB8AC3E}">
        <p14:creationId xmlns:p14="http://schemas.microsoft.com/office/powerpoint/2010/main" val="41224146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C93FA-7C3E-F89B-36C2-4AE511A0F1E5}"/>
              </a:ext>
            </a:extLst>
          </p:cNvPr>
          <p:cNvSpPr txBox="1">
            <a:spLocks/>
          </p:cNvSpPr>
          <p:nvPr/>
        </p:nvSpPr>
        <p:spPr bwMode="gray">
          <a:xfrm>
            <a:off x="5584373" y="2698885"/>
            <a:ext cx="6281056" cy="882515"/>
          </a:xfrm>
          <a:prstGeom prst="rect">
            <a:avLst/>
          </a:prstGeom>
        </p:spPr>
        <p:txBody>
          <a:bodyPr vert="horz" lIns="0" tIns="0" rIns="0" bIns="0" rtlCol="0" anchor="b" anchorCtr="0">
            <a:noAutofit/>
          </a:bodyPr>
          <a:lstStyle>
            <a:lvl1pPr algn="l" defTabSz="685800" rtl="0" eaLnBrk="1" latinLnBrk="0" hangingPunct="1">
              <a:lnSpc>
                <a:spcPct val="95000"/>
              </a:lnSpc>
              <a:spcBef>
                <a:spcPct val="0"/>
              </a:spcBef>
              <a:buNone/>
              <a:defRPr sz="5400" b="0" i="0" kern="120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4000" dirty="0">
                <a:solidFill>
                  <a:schemeClr val="accent2"/>
                </a:solidFill>
              </a:rPr>
              <a:t>Partner Portal Access</a:t>
            </a:r>
          </a:p>
        </p:txBody>
      </p:sp>
    </p:spTree>
    <p:extLst>
      <p:ext uri="{BB962C8B-B14F-4D97-AF65-F5344CB8AC3E}">
        <p14:creationId xmlns:p14="http://schemas.microsoft.com/office/powerpoint/2010/main" val="1680005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A3D86C-902D-4B24-86FD-3769AF77AE9A}"/>
              </a:ext>
            </a:extLst>
          </p:cNvPr>
          <p:cNvSpPr/>
          <p:nvPr/>
        </p:nvSpPr>
        <p:spPr bwMode="gray">
          <a:xfrm>
            <a:off x="5879805" y="2367171"/>
            <a:ext cx="5295014" cy="2705572"/>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 name="Title 1">
            <a:extLst>
              <a:ext uri="{FF2B5EF4-FFF2-40B4-BE49-F238E27FC236}">
                <a16:creationId xmlns:a16="http://schemas.microsoft.com/office/drawing/2014/main" id="{D63062FB-82AD-42CE-93E7-11E190DE6F6E}"/>
              </a:ext>
            </a:extLst>
          </p:cNvPr>
          <p:cNvSpPr>
            <a:spLocks noGrp="1"/>
          </p:cNvSpPr>
          <p:nvPr>
            <p:ph type="title"/>
          </p:nvPr>
        </p:nvSpPr>
        <p:spPr/>
        <p:txBody>
          <a:bodyPr/>
          <a:lstStyle/>
          <a:p>
            <a:r>
              <a:rPr lang="en-US" sz="2800" dirty="0"/>
              <a:t>Partner Portal</a:t>
            </a:r>
          </a:p>
        </p:txBody>
      </p:sp>
      <p:sp>
        <p:nvSpPr>
          <p:cNvPr id="3" name="Text Placeholder 2">
            <a:extLst>
              <a:ext uri="{FF2B5EF4-FFF2-40B4-BE49-F238E27FC236}">
                <a16:creationId xmlns:a16="http://schemas.microsoft.com/office/drawing/2014/main" id="{840779F9-92E4-4D15-B32D-54FDEF122B5B}"/>
              </a:ext>
            </a:extLst>
          </p:cNvPr>
          <p:cNvSpPr>
            <a:spLocks noGrp="1"/>
          </p:cNvSpPr>
          <p:nvPr>
            <p:ph type="body" sz="quarter" idx="14"/>
          </p:nvPr>
        </p:nvSpPr>
        <p:spPr/>
        <p:txBody>
          <a:bodyPr/>
          <a:lstStyle/>
          <a:p>
            <a:r>
              <a:rPr lang="en-US" dirty="0"/>
              <a:t>Register on the </a:t>
            </a:r>
            <a:r>
              <a:rPr lang="en-US" dirty="0">
                <a:hlinkClick r:id="rId2"/>
              </a:rPr>
              <a:t>Partner Portal </a:t>
            </a:r>
            <a:r>
              <a:rPr lang="en-US" dirty="0"/>
              <a:t>to access the Databricks Partner Academy</a:t>
            </a:r>
          </a:p>
          <a:p>
            <a:endParaRPr lang="en-US" dirty="0"/>
          </a:p>
        </p:txBody>
      </p:sp>
      <p:pic>
        <p:nvPicPr>
          <p:cNvPr id="5122" name="Picture 2">
            <a:extLst>
              <a:ext uri="{FF2B5EF4-FFF2-40B4-BE49-F238E27FC236}">
                <a16:creationId xmlns:a16="http://schemas.microsoft.com/office/drawing/2014/main" id="{6AFA4F73-3161-4926-9967-C873A7BC6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042" y="242622"/>
            <a:ext cx="2919080" cy="483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1EBA0F-3F6D-4CE2-9F22-9D19C8DE8899}"/>
              </a:ext>
            </a:extLst>
          </p:cNvPr>
          <p:cNvPicPr>
            <a:picLocks noChangeAspect="1"/>
          </p:cNvPicPr>
          <p:nvPr/>
        </p:nvPicPr>
        <p:blipFill>
          <a:blip r:embed="rId4"/>
          <a:stretch>
            <a:fillRect/>
          </a:stretch>
        </p:blipFill>
        <p:spPr>
          <a:xfrm>
            <a:off x="721519" y="1998422"/>
            <a:ext cx="4006924" cy="40674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7024366F-477D-4351-BF32-9E18DCB3F78A}"/>
              </a:ext>
            </a:extLst>
          </p:cNvPr>
          <p:cNvSpPr/>
          <p:nvPr/>
        </p:nvSpPr>
        <p:spPr bwMode="gray">
          <a:xfrm>
            <a:off x="890864" y="2902689"/>
            <a:ext cx="3668233" cy="350874"/>
          </a:xfrm>
          <a:prstGeom prst="rect">
            <a:avLst/>
          </a:prstGeom>
          <a:solidFill>
            <a:srgbClr val="E8F0FE"/>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 name="Rectangle 7">
            <a:extLst>
              <a:ext uri="{FF2B5EF4-FFF2-40B4-BE49-F238E27FC236}">
                <a16:creationId xmlns:a16="http://schemas.microsoft.com/office/drawing/2014/main" id="{34CE56EA-043C-454A-9A24-6548346B2968}"/>
              </a:ext>
            </a:extLst>
          </p:cNvPr>
          <p:cNvSpPr/>
          <p:nvPr/>
        </p:nvSpPr>
        <p:spPr bwMode="gray">
          <a:xfrm>
            <a:off x="890864" y="3549500"/>
            <a:ext cx="3252289" cy="350874"/>
          </a:xfrm>
          <a:prstGeom prst="rect">
            <a:avLst/>
          </a:prstGeom>
          <a:solidFill>
            <a:srgbClr val="E8F0FE"/>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9" name="Straight Arrow Connector 8">
            <a:extLst>
              <a:ext uri="{FF2B5EF4-FFF2-40B4-BE49-F238E27FC236}">
                <a16:creationId xmlns:a16="http://schemas.microsoft.com/office/drawing/2014/main" id="{B15EF7C6-0A84-4C86-9CE3-A16D64AF5C1C}"/>
              </a:ext>
            </a:extLst>
          </p:cNvPr>
          <p:cNvCxnSpPr/>
          <p:nvPr/>
        </p:nvCxnSpPr>
        <p:spPr>
          <a:xfrm flipH="1">
            <a:off x="3466214" y="5156791"/>
            <a:ext cx="882502" cy="48909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73244631-8952-4E6A-977B-1C1F59B757D5}"/>
              </a:ext>
            </a:extLst>
          </p:cNvPr>
          <p:cNvSpPr txBox="1"/>
          <p:nvPr/>
        </p:nvSpPr>
        <p:spPr>
          <a:xfrm>
            <a:off x="6096000" y="2367171"/>
            <a:ext cx="4988719" cy="2846933"/>
          </a:xfrm>
          <a:prstGeom prst="rect">
            <a:avLst/>
          </a:prstGeom>
          <a:noFill/>
        </p:spPr>
        <p:txBody>
          <a:bodyPr wrap="square" lIns="0" tIns="0" rIns="0" bIns="0" rtlCol="0">
            <a:spAutoFit/>
          </a:bodyPr>
          <a:lstStyle/>
          <a:p>
            <a:pPr>
              <a:spcBef>
                <a:spcPts val="600"/>
              </a:spcBef>
              <a:buSzPct val="100000"/>
            </a:pPr>
            <a:endParaRPr lang="en-US" sz="1100" b="1" dirty="0">
              <a:solidFill>
                <a:schemeClr val="bg1"/>
              </a:solidFill>
              <a:latin typeface="+mj-lt"/>
            </a:endParaRPr>
          </a:p>
          <a:p>
            <a:pPr>
              <a:spcBef>
                <a:spcPts val="600"/>
              </a:spcBef>
              <a:buSzPct val="100000"/>
            </a:pPr>
            <a:r>
              <a:rPr lang="en-US" sz="2000" b="1" dirty="0">
                <a:solidFill>
                  <a:schemeClr val="bg1"/>
                </a:solidFill>
                <a:latin typeface="+mj-lt"/>
              </a:rPr>
              <a:t>Registration Instructions in the Partner Portal:</a:t>
            </a:r>
            <a:endParaRPr lang="en-US" sz="800" b="1" dirty="0">
              <a:solidFill>
                <a:schemeClr val="bg1"/>
              </a:solidFill>
              <a:latin typeface="+mj-lt"/>
            </a:endParaRPr>
          </a:p>
          <a:p>
            <a:pPr>
              <a:spcBef>
                <a:spcPts val="600"/>
              </a:spcBef>
              <a:buSzPct val="100000"/>
            </a:pPr>
            <a:endParaRPr lang="en-US" sz="1600" dirty="0">
              <a:solidFill>
                <a:schemeClr val="bg1"/>
              </a:solidFill>
              <a:latin typeface="+mj-lt"/>
            </a:endParaRPr>
          </a:p>
          <a:p>
            <a:pPr marL="457200" indent="-457200">
              <a:spcBef>
                <a:spcPts val="600"/>
              </a:spcBef>
              <a:buSzPct val="100000"/>
              <a:buFont typeface="+mj-lt"/>
              <a:buAutoNum type="arabicPeriod"/>
            </a:pPr>
            <a:r>
              <a:rPr lang="en-US" dirty="0">
                <a:solidFill>
                  <a:schemeClr val="bg1"/>
                </a:solidFill>
                <a:latin typeface="+mj-lt"/>
              </a:rPr>
              <a:t>Enter your name and Deloitte email on the registration page</a:t>
            </a:r>
          </a:p>
          <a:p>
            <a:pPr marL="457200" indent="-457200">
              <a:spcBef>
                <a:spcPts val="600"/>
              </a:spcBef>
              <a:buSzPct val="100000"/>
              <a:buFont typeface="+mj-lt"/>
              <a:buAutoNum type="arabicPeriod"/>
            </a:pPr>
            <a:r>
              <a:rPr lang="en-US" dirty="0">
                <a:solidFill>
                  <a:schemeClr val="bg1"/>
                </a:solidFill>
                <a:latin typeface="+mj-lt"/>
              </a:rPr>
              <a:t>Find and click on the verification link sent to your email</a:t>
            </a:r>
          </a:p>
          <a:p>
            <a:pPr marL="457200" indent="-457200">
              <a:spcBef>
                <a:spcPts val="600"/>
              </a:spcBef>
              <a:buSzPct val="100000"/>
              <a:buFont typeface="+mj-lt"/>
              <a:buAutoNum type="arabicPeriod"/>
            </a:pPr>
            <a:r>
              <a:rPr lang="en-US" dirty="0">
                <a:solidFill>
                  <a:schemeClr val="bg1"/>
                </a:solidFill>
                <a:latin typeface="+mj-lt"/>
              </a:rPr>
              <a:t>Login and start learning!</a:t>
            </a:r>
            <a:endParaRPr lang="en-US" dirty="0">
              <a:solidFill>
                <a:schemeClr val="bg1"/>
              </a:solidFill>
            </a:endParaRPr>
          </a:p>
          <a:p>
            <a:pPr>
              <a:spcBef>
                <a:spcPts val="600"/>
              </a:spcBef>
              <a:buSzPct val="100000"/>
            </a:pPr>
            <a:endParaRPr lang="en-US" dirty="0">
              <a:solidFill>
                <a:schemeClr val="bg1"/>
              </a:solidFill>
            </a:endParaRPr>
          </a:p>
        </p:txBody>
      </p:sp>
    </p:spTree>
    <p:extLst>
      <p:ext uri="{BB962C8B-B14F-4D97-AF65-F5344CB8AC3E}">
        <p14:creationId xmlns:p14="http://schemas.microsoft.com/office/powerpoint/2010/main" val="28301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D5BECD2-FF42-7CC7-28B7-D974D5B5CB26}"/>
              </a:ext>
            </a:extLst>
          </p:cNvPr>
          <p:cNvSpPr>
            <a:spLocks noGrp="1"/>
          </p:cNvSpPr>
          <p:nvPr>
            <p:ph type="title"/>
          </p:nvPr>
        </p:nvSpPr>
        <p:spPr>
          <a:xfrm>
            <a:off x="5584373" y="2698885"/>
            <a:ext cx="6281056" cy="1460230"/>
          </a:xfrm>
        </p:spPr>
        <p:txBody>
          <a:bodyPr vert="horz" lIns="0" tIns="0" rIns="0" bIns="0" rtlCol="0" anchor="b" anchorCtr="0">
            <a:noAutofit/>
          </a:bodyPr>
          <a:lstStyle/>
          <a:p>
            <a:r>
              <a:rPr lang="en-US" sz="4000" dirty="0">
                <a:solidFill>
                  <a:schemeClr val="accent2"/>
                </a:solidFill>
              </a:rPr>
              <a:t>Training &amp; Certification Pathways</a:t>
            </a:r>
          </a:p>
        </p:txBody>
      </p:sp>
    </p:spTree>
    <p:extLst>
      <p:ext uri="{BB962C8B-B14F-4D97-AF65-F5344CB8AC3E}">
        <p14:creationId xmlns:p14="http://schemas.microsoft.com/office/powerpoint/2010/main" val="1007042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AAC38C5-945F-4C8D-8C67-BDCAE44CB755}"/>
              </a:ext>
            </a:extLst>
          </p:cNvPr>
          <p:cNvPicPr>
            <a:picLocks noChangeAspect="1"/>
          </p:cNvPicPr>
          <p:nvPr/>
        </p:nvPicPr>
        <p:blipFill>
          <a:blip r:embed="rId2"/>
          <a:stretch>
            <a:fillRect/>
          </a:stretch>
        </p:blipFill>
        <p:spPr>
          <a:xfrm rot="10800000">
            <a:off x="5298393" y="-28272"/>
            <a:ext cx="6893607" cy="3879224"/>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Partner Technical Learning Paths &amp; Certifications </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extLst>
              <p:ext uri="{D42A27DB-BD31-4B8C-83A1-F6EECF244321}">
                <p14:modId xmlns:p14="http://schemas.microsoft.com/office/powerpoint/2010/main" val="3829841205"/>
              </p:ext>
            </p:extLst>
          </p:nvPr>
        </p:nvGraphicFramePr>
        <p:xfrm>
          <a:off x="352769" y="1811985"/>
          <a:ext cx="11477012" cy="41452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2213992133"/>
                    </a:ext>
                  </a:extLst>
                </a:gridCol>
                <a:gridCol w="3397050">
                  <a:extLst>
                    <a:ext uri="{9D8B030D-6E8A-4147-A177-3AD203B41FA5}">
                      <a16:colId xmlns:a16="http://schemas.microsoft.com/office/drawing/2014/main" val="3044996280"/>
                    </a:ext>
                  </a:extLst>
                </a:gridCol>
                <a:gridCol w="2373671">
                  <a:extLst>
                    <a:ext uri="{9D8B030D-6E8A-4147-A177-3AD203B41FA5}">
                      <a16:colId xmlns:a16="http://schemas.microsoft.com/office/drawing/2014/main" val="70662062"/>
                    </a:ext>
                  </a:extLst>
                </a:gridCol>
                <a:gridCol w="859971">
                  <a:extLst>
                    <a:ext uri="{9D8B030D-6E8A-4147-A177-3AD203B41FA5}">
                      <a16:colId xmlns:a16="http://schemas.microsoft.com/office/drawing/2014/main" val="2365040928"/>
                    </a:ext>
                  </a:extLst>
                </a:gridCol>
                <a:gridCol w="2651760">
                  <a:extLst>
                    <a:ext uri="{9D8B030D-6E8A-4147-A177-3AD203B41FA5}">
                      <a16:colId xmlns:a16="http://schemas.microsoft.com/office/drawing/2014/main" val="75963829"/>
                    </a:ext>
                  </a:extLst>
                </a:gridCol>
              </a:tblGrid>
              <a:tr h="511776">
                <a:tc>
                  <a:txBody>
                    <a:bodyPr/>
                    <a:lstStyle/>
                    <a:p>
                      <a:r>
                        <a:rPr lang="en-US" sz="1600" dirty="0"/>
                        <a:t>Certification</a:t>
                      </a:r>
                    </a:p>
                  </a:txBody>
                  <a:tcPr/>
                </a:tc>
                <a:tc>
                  <a:txBody>
                    <a:bodyPr/>
                    <a:lstStyle/>
                    <a:p>
                      <a:r>
                        <a:rPr lang="en-US" sz="1600" dirty="0"/>
                        <a:t>Course Description</a:t>
                      </a:r>
                    </a:p>
                  </a:txBody>
                  <a:tcPr/>
                </a:tc>
                <a:tc>
                  <a:txBody>
                    <a:bodyPr/>
                    <a:lstStyle/>
                    <a:p>
                      <a:r>
                        <a:rPr lang="en-US" sz="1600" dirty="0"/>
                        <a:t>Databricks Self-Study </a:t>
                      </a:r>
                    </a:p>
                    <a:p>
                      <a:r>
                        <a:rPr lang="en-US" sz="1600" dirty="0"/>
                        <a:t>Training Course</a:t>
                      </a:r>
                    </a:p>
                  </a:txBody>
                  <a:tcPr/>
                </a:tc>
                <a:tc>
                  <a:txBody>
                    <a:bodyPr/>
                    <a:lstStyle/>
                    <a:p>
                      <a:r>
                        <a:rPr lang="en-US" sz="1600" dirty="0"/>
                        <a:t>Course Length</a:t>
                      </a:r>
                    </a:p>
                  </a:txBody>
                  <a:tcPr/>
                </a:tc>
                <a:tc>
                  <a:txBody>
                    <a:bodyPr/>
                    <a:lstStyle/>
                    <a:p>
                      <a:r>
                        <a:rPr lang="en-US" sz="1600" dirty="0"/>
                        <a:t>Role</a:t>
                      </a:r>
                    </a:p>
                  </a:txBody>
                  <a:tcPr/>
                </a:tc>
                <a:extLst>
                  <a:ext uri="{0D108BD9-81ED-4DB2-BD59-A6C34878D82A}">
                    <a16:rowId xmlns:a16="http://schemas.microsoft.com/office/drawing/2014/main" val="1381437097"/>
                  </a:ext>
                </a:extLst>
              </a:tr>
              <a:tr h="370840">
                <a:tc>
                  <a:txBody>
                    <a:bodyPr/>
                    <a:lstStyle/>
                    <a:p>
                      <a:r>
                        <a:rPr lang="en-US" dirty="0"/>
                        <a:t>Data Analyst Associate</a:t>
                      </a:r>
                    </a:p>
                    <a:p>
                      <a:endParaRPr lang="en-US" dirty="0"/>
                    </a:p>
                  </a:txBody>
                  <a:tcPr/>
                </a:tc>
                <a:tc>
                  <a:txBody>
                    <a:bodyPr/>
                    <a:lstStyle/>
                    <a:p>
                      <a:r>
                        <a:rPr lang="en-US" dirty="0"/>
                        <a:t>Comprehensive introduction to Databricks SQL. Learners will ingest data, write queries, produce visualizations and dashboards, and configure alerts.</a:t>
                      </a:r>
                    </a:p>
                  </a:txBody>
                  <a:tcPr/>
                </a:tc>
                <a:tc>
                  <a:txBody>
                    <a:bodyPr/>
                    <a:lstStyle/>
                    <a:p>
                      <a:pPr marL="285750" indent="-285750">
                        <a:buFont typeface="Arial" panose="020B0604020202020204" pitchFamily="34" charset="0"/>
                        <a:buChar char="•"/>
                      </a:pPr>
                      <a:r>
                        <a:rPr lang="en-US" dirty="0">
                          <a:hlinkClick r:id="rId3"/>
                        </a:rPr>
                        <a:t>Data Analysis with Databricks SQL</a:t>
                      </a:r>
                      <a:endParaRPr lang="en-US" dirty="0"/>
                    </a:p>
                    <a:p>
                      <a:pPr marL="285750" indent="-285750">
                        <a:buFont typeface="Arial" panose="020B0604020202020204" pitchFamily="34" charset="0"/>
                        <a:buChar char="•"/>
                      </a:pPr>
                      <a:r>
                        <a:rPr lang="en-US" dirty="0">
                          <a:hlinkClick r:id="rId4"/>
                        </a:rPr>
                        <a:t>Certification Overview</a:t>
                      </a:r>
                      <a:endParaRPr lang="en-US" dirty="0"/>
                    </a:p>
                    <a:p>
                      <a:pPr marL="285750" indent="-285750">
                        <a:buFont typeface="Arial" panose="020B0604020202020204" pitchFamily="34" charset="0"/>
                        <a:buChar char="•"/>
                      </a:pPr>
                      <a:r>
                        <a:rPr lang="en-US" dirty="0">
                          <a:hlinkClick r:id="rId5"/>
                        </a:rPr>
                        <a:t>Exam Guide</a:t>
                      </a:r>
                      <a:endParaRPr lang="en-US" dirty="0"/>
                    </a:p>
                  </a:txBody>
                  <a:tcPr/>
                </a:tc>
                <a:tc>
                  <a:txBody>
                    <a:bodyPr/>
                    <a:lstStyle/>
                    <a:p>
                      <a:r>
                        <a:rPr lang="en-US" dirty="0"/>
                        <a:t>7 hours</a:t>
                      </a:r>
                    </a:p>
                  </a:txBody>
                  <a:tcPr/>
                </a:tc>
                <a:tc>
                  <a:txBody>
                    <a:bodyPr/>
                    <a:lstStyle/>
                    <a:p>
                      <a:r>
                        <a:rPr lang="en-US" dirty="0"/>
                        <a:t>Data Analyst transform data into insights by creating queries, data visualizations and dashboards using Databricks SQL and its capabilities</a:t>
                      </a:r>
                    </a:p>
                  </a:txBody>
                  <a:tcPr/>
                </a:tc>
                <a:extLst>
                  <a:ext uri="{0D108BD9-81ED-4DB2-BD59-A6C34878D82A}">
                    <a16:rowId xmlns:a16="http://schemas.microsoft.com/office/drawing/2014/main" val="194068940"/>
                  </a:ext>
                </a:extLst>
              </a:tr>
              <a:tr h="370840">
                <a:tc>
                  <a:txBody>
                    <a:bodyPr/>
                    <a:lstStyle/>
                    <a:p>
                      <a:r>
                        <a:rPr lang="en-US" dirty="0"/>
                        <a:t>Data Engineer Associate</a:t>
                      </a:r>
                    </a:p>
                    <a:p>
                      <a:endParaRPr lang="en-US" dirty="0"/>
                    </a:p>
                  </a:txBody>
                  <a:tcPr/>
                </a:tc>
                <a:tc>
                  <a:txBody>
                    <a:bodyPr/>
                    <a:lstStyle/>
                    <a:p>
                      <a:r>
                        <a:rPr lang="en-US" dirty="0"/>
                        <a:t>Comprehensive introduction to the components of the Databricks Lakehouse Platform that directly support putting ETL pipelines into production. </a:t>
                      </a:r>
                    </a:p>
                  </a:txBody>
                  <a:tcPr/>
                </a:tc>
                <a:tc>
                  <a:txBody>
                    <a:bodyPr/>
                    <a:lstStyle/>
                    <a:p>
                      <a:pPr marL="285750" indent="-285750">
                        <a:buFont typeface="Arial" panose="020B0604020202020204" pitchFamily="34" charset="0"/>
                        <a:buChar char="•"/>
                      </a:pPr>
                      <a:r>
                        <a:rPr lang="en-US" dirty="0">
                          <a:solidFill>
                            <a:schemeClr val="tx1"/>
                          </a:solidFill>
                          <a:hlinkClick r:id="rId6"/>
                        </a:rPr>
                        <a:t>Data Engineering with Databricks V3</a:t>
                      </a:r>
                      <a:endParaRPr lang="en-US" dirty="0">
                        <a:solidFill>
                          <a:schemeClr val="tx1"/>
                        </a:solidFill>
                      </a:endParaRPr>
                    </a:p>
                    <a:p>
                      <a:pPr marL="285750" indent="-285750">
                        <a:buFont typeface="Arial" panose="020B0604020202020204" pitchFamily="34" charset="0"/>
                        <a:buChar char="•"/>
                      </a:pPr>
                      <a:r>
                        <a:rPr lang="en-US" dirty="0">
                          <a:solidFill>
                            <a:schemeClr val="tx1"/>
                          </a:solidFill>
                          <a:hlinkClick r:id="rId7"/>
                        </a:rPr>
                        <a:t>Certification Prep (ILT)</a:t>
                      </a:r>
                      <a:endParaRPr lang="en-US" dirty="0">
                        <a:solidFill>
                          <a:schemeClr val="tx1"/>
                        </a:solidFill>
                      </a:endParaRPr>
                    </a:p>
                    <a:p>
                      <a:pPr marL="285750" indent="-285750">
                        <a:buFont typeface="Arial" panose="020B0604020202020204" pitchFamily="34" charset="0"/>
                        <a:buChar char="•"/>
                      </a:pPr>
                      <a:r>
                        <a:rPr lang="en-US" dirty="0">
                          <a:hlinkClick r:id="rId8"/>
                        </a:rPr>
                        <a:t>Certification Overview</a:t>
                      </a:r>
                      <a:endParaRPr lang="en-US" dirty="0"/>
                    </a:p>
                    <a:p>
                      <a:pPr marL="285750" indent="-285750">
                        <a:buFont typeface="Arial" panose="020B0604020202020204" pitchFamily="34" charset="0"/>
                        <a:buChar char="•"/>
                      </a:pPr>
                      <a:r>
                        <a:rPr lang="en-US" dirty="0">
                          <a:hlinkClick r:id="rId9"/>
                        </a:rPr>
                        <a:t>Exam Guide</a:t>
                      </a:r>
                      <a:endParaRPr lang="en-US" dirty="0"/>
                    </a:p>
                  </a:txBody>
                  <a:tcPr/>
                </a:tc>
                <a:tc>
                  <a:txBody>
                    <a:bodyPr/>
                    <a:lstStyle/>
                    <a:p>
                      <a:r>
                        <a:rPr lang="en-US" dirty="0"/>
                        <a:t>15 hours</a:t>
                      </a:r>
                    </a:p>
                  </a:txBody>
                  <a:tcPr/>
                </a:tc>
                <a:tc>
                  <a:txBody>
                    <a:bodyPr/>
                    <a:lstStyle/>
                    <a:p>
                      <a:r>
                        <a:rPr lang="en-US" dirty="0"/>
                        <a:t>Data Engineers design, develop, test, and maintain batch and streaming data pipelines using the Databricks Lakehouse Platform and its capabilities.</a:t>
                      </a:r>
                    </a:p>
                  </a:txBody>
                  <a:tcPr/>
                </a:tc>
                <a:extLst>
                  <a:ext uri="{0D108BD9-81ED-4DB2-BD59-A6C34878D82A}">
                    <a16:rowId xmlns:a16="http://schemas.microsoft.com/office/drawing/2014/main" val="182017321"/>
                  </a:ext>
                </a:extLst>
              </a:tr>
              <a:tr h="370840">
                <a:tc>
                  <a:txBody>
                    <a:bodyPr/>
                    <a:lstStyle/>
                    <a:p>
                      <a:r>
                        <a:rPr lang="en-US" dirty="0"/>
                        <a:t>Machine Learning Associate</a:t>
                      </a:r>
                    </a:p>
                    <a:p>
                      <a:endParaRPr lang="en-US" dirty="0"/>
                    </a:p>
                  </a:txBody>
                  <a:tcPr/>
                </a:tc>
                <a:tc>
                  <a:txBody>
                    <a:bodyPr/>
                    <a:lstStyle/>
                    <a:p>
                      <a:r>
                        <a:rPr lang="en-US" dirty="0"/>
                        <a:t>Learn how to scale ML pipelines with Spark, including distributed training, hyperparameter tuning, and inference. Build and tune ML models with SparkML while leveraging MLflow to track, version, and manage these models.</a:t>
                      </a:r>
                    </a:p>
                  </a:txBody>
                  <a:tcPr/>
                </a:tc>
                <a:tc>
                  <a:txBody>
                    <a:bodyPr/>
                    <a:lstStyle/>
                    <a:p>
                      <a:pPr marL="285750" indent="-285750">
                        <a:buFont typeface="Arial" panose="020B0604020202020204" pitchFamily="34" charset="0"/>
                        <a:buChar char="•"/>
                      </a:pPr>
                      <a:r>
                        <a:rPr lang="en-US" dirty="0">
                          <a:hlinkClick r:id="rId10"/>
                        </a:rPr>
                        <a:t>Scalable Machine Learning with Apache Spark</a:t>
                      </a:r>
                      <a:endParaRPr lang="en-US" dirty="0"/>
                    </a:p>
                    <a:p>
                      <a:pPr marL="285750" indent="-285750">
                        <a:buFont typeface="Arial" panose="020B0604020202020204" pitchFamily="34" charset="0"/>
                        <a:buChar char="•"/>
                      </a:pPr>
                      <a:r>
                        <a:rPr lang="en-US" dirty="0">
                          <a:hlinkClick r:id="rId8"/>
                        </a:rPr>
                        <a:t>Certification Overview</a:t>
                      </a:r>
                      <a:endParaRPr lang="en-US" dirty="0"/>
                    </a:p>
                    <a:p>
                      <a:pPr marL="285750" indent="-285750">
                        <a:buFont typeface="Arial" panose="020B0604020202020204" pitchFamily="34" charset="0"/>
                        <a:buChar char="•"/>
                      </a:pPr>
                      <a:r>
                        <a:rPr lang="en-US" dirty="0">
                          <a:hlinkClick r:id="rId11"/>
                        </a:rPr>
                        <a:t>Exam Guide</a:t>
                      </a:r>
                      <a:endParaRPr lang="en-US" dirty="0"/>
                    </a:p>
                  </a:txBody>
                  <a:tcPr/>
                </a:tc>
                <a:tc>
                  <a:txBody>
                    <a:bodyPr/>
                    <a:lstStyle/>
                    <a:p>
                      <a:r>
                        <a:rPr lang="en-US" dirty="0"/>
                        <a:t>11 hours</a:t>
                      </a:r>
                    </a:p>
                  </a:txBody>
                  <a:tcPr/>
                </a:tc>
                <a:tc>
                  <a:txBody>
                    <a:bodyPr/>
                    <a:lstStyle/>
                    <a:p>
                      <a:r>
                        <a:rPr lang="en-US" dirty="0"/>
                        <a:t>ML Data Scientists develop, deploy, test, and maintain machine learning models and pipelines using Databricks Machine Learning and its capabilities.</a:t>
                      </a:r>
                    </a:p>
                  </a:txBody>
                  <a:tcPr/>
                </a:tc>
                <a:extLst>
                  <a:ext uri="{0D108BD9-81ED-4DB2-BD59-A6C34878D82A}">
                    <a16:rowId xmlns:a16="http://schemas.microsoft.com/office/drawing/2014/main" val="2089324321"/>
                  </a:ext>
                </a:extLst>
              </a:tr>
            </a:tbl>
          </a:graphicData>
        </a:graphic>
      </p:graphicFrame>
      <p:pic>
        <p:nvPicPr>
          <p:cNvPr id="7" name="Picture 6" descr="Graphical user interface, application&#10;&#10;Description automatically generated">
            <a:extLst>
              <a:ext uri="{FF2B5EF4-FFF2-40B4-BE49-F238E27FC236}">
                <a16:creationId xmlns:a16="http://schemas.microsoft.com/office/drawing/2014/main" id="{CC298830-84F4-4707-BB31-802B06FC3CE7}"/>
              </a:ext>
            </a:extLst>
          </p:cNvPr>
          <p:cNvPicPr>
            <a:picLocks noChangeAspect="1"/>
          </p:cNvPicPr>
          <p:nvPr/>
        </p:nvPicPr>
        <p:blipFill>
          <a:blip r:embed="rId12"/>
          <a:stretch>
            <a:fillRect/>
          </a:stretch>
        </p:blipFill>
        <p:spPr>
          <a:xfrm>
            <a:off x="454600" y="2643727"/>
            <a:ext cx="533838" cy="740454"/>
          </a:xfrm>
          <a:prstGeom prst="rect">
            <a:avLst/>
          </a:prstGeom>
        </p:spPr>
      </p:pic>
      <p:pic>
        <p:nvPicPr>
          <p:cNvPr id="9" name="Picture 8" descr="Graphical user interface, application&#10;&#10;Description automatically generated with medium confidence">
            <a:extLst>
              <a:ext uri="{FF2B5EF4-FFF2-40B4-BE49-F238E27FC236}">
                <a16:creationId xmlns:a16="http://schemas.microsoft.com/office/drawing/2014/main" id="{CF5D7A43-D2B0-44EB-AA7D-20412AD232C1}"/>
              </a:ext>
            </a:extLst>
          </p:cNvPr>
          <p:cNvPicPr>
            <a:picLocks noChangeAspect="1"/>
          </p:cNvPicPr>
          <p:nvPr/>
        </p:nvPicPr>
        <p:blipFill>
          <a:blip r:embed="rId13"/>
          <a:stretch>
            <a:fillRect/>
          </a:stretch>
        </p:blipFill>
        <p:spPr>
          <a:xfrm>
            <a:off x="454600" y="3782705"/>
            <a:ext cx="533838" cy="73887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BAA7A87-F175-4A63-A5C7-258609602240}"/>
              </a:ext>
            </a:extLst>
          </p:cNvPr>
          <p:cNvPicPr>
            <a:picLocks noChangeAspect="1"/>
          </p:cNvPicPr>
          <p:nvPr/>
        </p:nvPicPr>
        <p:blipFill>
          <a:blip r:embed="rId14"/>
          <a:stretch>
            <a:fillRect/>
          </a:stretch>
        </p:blipFill>
        <p:spPr>
          <a:xfrm>
            <a:off x="454600" y="4913580"/>
            <a:ext cx="533838" cy="740456"/>
          </a:xfrm>
          <a:prstGeom prst="rect">
            <a:avLst/>
          </a:prstGeom>
        </p:spPr>
      </p:pic>
      <p:sp>
        <p:nvSpPr>
          <p:cNvPr id="19" name="Text Placeholder 2">
            <a:extLst>
              <a:ext uri="{FF2B5EF4-FFF2-40B4-BE49-F238E27FC236}">
                <a16:creationId xmlns:a16="http://schemas.microsoft.com/office/drawing/2014/main" id="{252A5793-F100-48FA-9BDA-BD13CCF7F68F}"/>
              </a:ext>
            </a:extLst>
          </p:cNvPr>
          <p:cNvSpPr>
            <a:spLocks noGrp="1"/>
          </p:cNvSpPr>
          <p:nvPr>
            <p:ph type="body" sz="quarter" idx="14"/>
          </p:nvPr>
        </p:nvSpPr>
        <p:spPr>
          <a:xfrm>
            <a:off x="721840" y="1051560"/>
            <a:ext cx="10362880" cy="475488"/>
          </a:xfrm>
        </p:spPr>
        <p:txBody>
          <a:bodyPr/>
          <a:lstStyle/>
          <a:p>
            <a:r>
              <a:rPr lang="en-US" dirty="0"/>
              <a:t>Associate Level Certifications</a:t>
            </a:r>
          </a:p>
        </p:txBody>
      </p:sp>
      <p:sp>
        <p:nvSpPr>
          <p:cNvPr id="3" name="TextBox 2">
            <a:extLst>
              <a:ext uri="{FF2B5EF4-FFF2-40B4-BE49-F238E27FC236}">
                <a16:creationId xmlns:a16="http://schemas.microsoft.com/office/drawing/2014/main" id="{5762AFE1-1A13-40B4-9480-CCC5E5A12B7A}"/>
              </a:ext>
            </a:extLst>
          </p:cNvPr>
          <p:cNvSpPr txBox="1"/>
          <p:nvPr/>
        </p:nvSpPr>
        <p:spPr>
          <a:xfrm>
            <a:off x="4353472" y="1483334"/>
            <a:ext cx="3475606" cy="215444"/>
          </a:xfrm>
          <a:prstGeom prst="rect">
            <a:avLst/>
          </a:prstGeom>
          <a:noFill/>
        </p:spPr>
        <p:txBody>
          <a:bodyPr wrap="square" lIns="0" tIns="0" rIns="0" bIns="0" rtlCol="0">
            <a:spAutoFit/>
          </a:bodyPr>
          <a:lstStyle/>
          <a:p>
            <a:pPr>
              <a:spcBef>
                <a:spcPts val="600"/>
              </a:spcBef>
              <a:buSzPct val="100000"/>
            </a:pPr>
            <a:r>
              <a:rPr lang="en-US" sz="1400" i="1" dirty="0">
                <a:solidFill>
                  <a:srgbClr val="313131"/>
                </a:solidFill>
              </a:rPr>
              <a:t>*Certifications may be earned in any order</a:t>
            </a:r>
          </a:p>
        </p:txBody>
      </p:sp>
      <p:sp>
        <p:nvSpPr>
          <p:cNvPr id="6" name="TextBox 5">
            <a:extLst>
              <a:ext uri="{FF2B5EF4-FFF2-40B4-BE49-F238E27FC236}">
                <a16:creationId xmlns:a16="http://schemas.microsoft.com/office/drawing/2014/main" id="{A9B28021-AE65-2903-8E7C-890C5AFBF6B0}"/>
              </a:ext>
            </a:extLst>
          </p:cNvPr>
          <p:cNvSpPr txBox="1"/>
          <p:nvPr/>
        </p:nvSpPr>
        <p:spPr>
          <a:xfrm>
            <a:off x="7829078" y="1184325"/>
            <a:ext cx="1913635" cy="430887"/>
          </a:xfrm>
          <a:prstGeom prst="rect">
            <a:avLst/>
          </a:prstGeom>
          <a:noFill/>
          <a:ln w="12700">
            <a:solidFill>
              <a:schemeClr val="tx1"/>
            </a:solidFill>
          </a:ln>
        </p:spPr>
        <p:txBody>
          <a:bodyPr wrap="square" lIns="0" tIns="0" rIns="0" bIns="0" rtlCol="0">
            <a:spAutoFit/>
          </a:bodyPr>
          <a:lstStyle/>
          <a:p>
            <a:pPr algn="ctr">
              <a:spcBef>
                <a:spcPts val="600"/>
              </a:spcBef>
              <a:buSzPct val="100000"/>
            </a:pPr>
            <a:r>
              <a:rPr lang="en-US" sz="1400" dirty="0">
                <a:solidFill>
                  <a:srgbClr val="313131"/>
                </a:solidFill>
                <a:hlinkClick r:id="rId15"/>
              </a:rPr>
              <a:t>Databricks Partner Collab Environment Setup Form</a:t>
            </a:r>
            <a:endParaRPr lang="en-US" sz="1400" dirty="0">
              <a:solidFill>
                <a:srgbClr val="313131"/>
              </a:solidFill>
            </a:endParaRPr>
          </a:p>
        </p:txBody>
      </p:sp>
      <p:sp>
        <p:nvSpPr>
          <p:cNvPr id="10" name="TextBox 9">
            <a:extLst>
              <a:ext uri="{FF2B5EF4-FFF2-40B4-BE49-F238E27FC236}">
                <a16:creationId xmlns:a16="http://schemas.microsoft.com/office/drawing/2014/main" id="{8B896D46-CB1D-9A95-A0A5-E8E5AE775BD4}"/>
              </a:ext>
            </a:extLst>
          </p:cNvPr>
          <p:cNvSpPr txBox="1"/>
          <p:nvPr/>
        </p:nvSpPr>
        <p:spPr>
          <a:xfrm>
            <a:off x="4430487" y="6447941"/>
            <a:ext cx="7630886" cy="184666"/>
          </a:xfrm>
          <a:prstGeom prst="rect">
            <a:avLst/>
          </a:prstGeom>
          <a:noFill/>
        </p:spPr>
        <p:txBody>
          <a:bodyPr wrap="square" lIns="0" tIns="0" rIns="0" bIns="0" rtlCol="0">
            <a:spAutoFit/>
          </a:bodyPr>
          <a:lstStyle/>
          <a:p>
            <a:pPr>
              <a:spcBef>
                <a:spcPts val="600"/>
              </a:spcBef>
              <a:buSzPct val="100000"/>
            </a:pPr>
            <a:r>
              <a:rPr lang="en-US" sz="1200" i="1" dirty="0">
                <a:solidFill>
                  <a:srgbClr val="313131"/>
                </a:solidFill>
              </a:rPr>
              <a:t>Note: Free ELEVATE Instructor-led trainings (ILT) are available through Partner Academy in addition to self-study courses</a:t>
            </a:r>
          </a:p>
        </p:txBody>
      </p:sp>
    </p:spTree>
    <p:extLst>
      <p:ext uri="{BB962C8B-B14F-4D97-AF65-F5344CB8AC3E}">
        <p14:creationId xmlns:p14="http://schemas.microsoft.com/office/powerpoint/2010/main" val="223782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AAC38C5-945F-4C8D-8C67-BDCAE44CB755}"/>
              </a:ext>
            </a:extLst>
          </p:cNvPr>
          <p:cNvPicPr>
            <a:picLocks noChangeAspect="1"/>
          </p:cNvPicPr>
          <p:nvPr/>
        </p:nvPicPr>
        <p:blipFill>
          <a:blip r:embed="rId2"/>
          <a:stretch>
            <a:fillRect/>
          </a:stretch>
        </p:blipFill>
        <p:spPr>
          <a:xfrm rot="10800000">
            <a:off x="5298393" y="-28272"/>
            <a:ext cx="6893607" cy="3879224"/>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Partner Technical Learning Paths &amp; Certifications</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extLst>
              <p:ext uri="{D42A27DB-BD31-4B8C-83A1-F6EECF244321}">
                <p14:modId xmlns:p14="http://schemas.microsoft.com/office/powerpoint/2010/main" val="3024503044"/>
              </p:ext>
            </p:extLst>
          </p:nvPr>
        </p:nvGraphicFramePr>
        <p:xfrm>
          <a:off x="352769" y="1811985"/>
          <a:ext cx="11484864" cy="364236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2213992133"/>
                    </a:ext>
                  </a:extLst>
                </a:gridCol>
                <a:gridCol w="3401568">
                  <a:extLst>
                    <a:ext uri="{9D8B030D-6E8A-4147-A177-3AD203B41FA5}">
                      <a16:colId xmlns:a16="http://schemas.microsoft.com/office/drawing/2014/main" val="3044996280"/>
                    </a:ext>
                  </a:extLst>
                </a:gridCol>
                <a:gridCol w="2377440">
                  <a:extLst>
                    <a:ext uri="{9D8B030D-6E8A-4147-A177-3AD203B41FA5}">
                      <a16:colId xmlns:a16="http://schemas.microsoft.com/office/drawing/2014/main" val="70662062"/>
                    </a:ext>
                  </a:extLst>
                </a:gridCol>
                <a:gridCol w="859536">
                  <a:extLst>
                    <a:ext uri="{9D8B030D-6E8A-4147-A177-3AD203B41FA5}">
                      <a16:colId xmlns:a16="http://schemas.microsoft.com/office/drawing/2014/main" val="2365040928"/>
                    </a:ext>
                  </a:extLst>
                </a:gridCol>
                <a:gridCol w="2651760">
                  <a:extLst>
                    <a:ext uri="{9D8B030D-6E8A-4147-A177-3AD203B41FA5}">
                      <a16:colId xmlns:a16="http://schemas.microsoft.com/office/drawing/2014/main" val="75963829"/>
                    </a:ext>
                  </a:extLst>
                </a:gridCol>
              </a:tblGrid>
              <a:tr h="511776">
                <a:tc>
                  <a:txBody>
                    <a:bodyPr/>
                    <a:lstStyle/>
                    <a:p>
                      <a:r>
                        <a:rPr lang="en-US" sz="1600" dirty="0"/>
                        <a:t>Certification</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tc>
                  <a:txBody>
                    <a:bodyPr/>
                    <a:lstStyle/>
                    <a:p>
                      <a:r>
                        <a:rPr lang="en-US" sz="1600" dirty="0"/>
                        <a:t>Course Length</a:t>
                      </a:r>
                    </a:p>
                  </a:txBody>
                  <a:tcPr/>
                </a:tc>
                <a:tc>
                  <a:txBody>
                    <a:bodyPr/>
                    <a:lstStyle/>
                    <a:p>
                      <a:r>
                        <a:rPr lang="en-US" sz="1600" dirty="0"/>
                        <a:t>Role</a:t>
                      </a:r>
                    </a:p>
                  </a:txBody>
                  <a:tcPr/>
                </a:tc>
                <a:extLst>
                  <a:ext uri="{0D108BD9-81ED-4DB2-BD59-A6C34878D82A}">
                    <a16:rowId xmlns:a16="http://schemas.microsoft.com/office/drawing/2014/main" val="13814370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Engineer Professional</a:t>
                      </a:r>
                    </a:p>
                  </a:txBody>
                  <a:tcPr/>
                </a:tc>
                <a:tc>
                  <a:txBody>
                    <a:bodyPr/>
                    <a:lstStyle/>
                    <a:p>
                      <a:r>
                        <a:rPr lang="en-US" dirty="0"/>
                        <a:t>Learners will build upon their existing knowledge of Apache Spark, Structured Streaming, and Delta Lake to unlock the full potential of the data lakehouse by utilizing the suite of tools provided by Databricks.</a:t>
                      </a:r>
                    </a:p>
                    <a:p>
                      <a:r>
                        <a:rPr lang="en-US" i="1" dirty="0"/>
                        <a:t>*Updated course being released in August</a:t>
                      </a:r>
                    </a:p>
                  </a:txBody>
                  <a:tcPr/>
                </a:tc>
                <a:tc>
                  <a:txBody>
                    <a:bodyPr/>
                    <a:lstStyle/>
                    <a:p>
                      <a:pPr marL="285750" indent="-285750">
                        <a:buFont typeface="Arial" panose="020B0604020202020204" pitchFamily="34" charset="0"/>
                        <a:buChar char="•"/>
                      </a:pPr>
                      <a:r>
                        <a:rPr lang="en-US" dirty="0">
                          <a:hlinkClick r:id="rId3"/>
                        </a:rPr>
                        <a:t>Advanced Data Engineering with Databricks</a:t>
                      </a:r>
                      <a:endParaRPr lang="en-US" dirty="0"/>
                    </a:p>
                    <a:p>
                      <a:pPr marL="285750" indent="-285750">
                        <a:buFont typeface="Arial" panose="020B0604020202020204" pitchFamily="34" charset="0"/>
                        <a:buChar char="•"/>
                      </a:pPr>
                      <a:r>
                        <a:rPr lang="en-US" dirty="0">
                          <a:hlinkClick r:id="rId4"/>
                        </a:rPr>
                        <a:t>Certification Overview</a:t>
                      </a:r>
                      <a:endParaRPr lang="en-US" dirty="0"/>
                    </a:p>
                    <a:p>
                      <a:pPr marL="285750" indent="-285750">
                        <a:buFont typeface="Arial" panose="020B0604020202020204" pitchFamily="34" charset="0"/>
                        <a:buChar char="•"/>
                      </a:pPr>
                      <a:r>
                        <a:rPr lang="en-US" dirty="0">
                          <a:hlinkClick r:id="rId5"/>
                        </a:rPr>
                        <a:t>Exam Guide</a:t>
                      </a:r>
                      <a:endParaRPr lang="en-US" dirty="0"/>
                    </a:p>
                  </a:txBody>
                  <a:tcPr/>
                </a:tc>
                <a:tc>
                  <a:txBody>
                    <a:bodyPr/>
                    <a:lstStyle/>
                    <a:p>
                      <a:r>
                        <a:rPr lang="en-US" dirty="0"/>
                        <a:t>13 hours</a:t>
                      </a:r>
                    </a:p>
                  </a:txBody>
                  <a:tcPr/>
                </a:tc>
                <a:tc>
                  <a:txBody>
                    <a:bodyPr/>
                    <a:lstStyle/>
                    <a:p>
                      <a:r>
                        <a:rPr lang="en-US" dirty="0"/>
                        <a:t>Data Engineers design, develop, test, and maintain batch and streaming data pipelines using the Databricks Lakehouse Platform and its capabilities.</a:t>
                      </a:r>
                    </a:p>
                  </a:txBody>
                  <a:tcPr/>
                </a:tc>
                <a:extLst>
                  <a:ext uri="{0D108BD9-81ED-4DB2-BD59-A6C34878D82A}">
                    <a16:rowId xmlns:a16="http://schemas.microsoft.com/office/drawing/2014/main" val="4210834932"/>
                  </a:ext>
                </a:extLst>
              </a:tr>
              <a:tr h="370840">
                <a:tc>
                  <a:txBody>
                    <a:bodyPr/>
                    <a:lstStyle/>
                    <a:p>
                      <a:r>
                        <a:rPr lang="en-US" dirty="0"/>
                        <a:t>Machine Learning Professional</a:t>
                      </a:r>
                    </a:p>
                  </a:txBody>
                  <a:tcPr/>
                </a:tc>
                <a:tc>
                  <a:txBody>
                    <a:bodyPr/>
                    <a:lstStyle/>
                    <a:p>
                      <a:r>
                        <a:rPr lang="en-US" dirty="0"/>
                        <a:t>Focus on managing ML experiments and models with Mlflow through two main course components: (i) using MLflow to track the ML lifecycle, package models for deployment, and manage model versions (ii) examining various production issues, different deployment paradigms, and post-production concerns.</a:t>
                      </a:r>
                    </a:p>
                  </a:txBody>
                  <a:tcPr/>
                </a:tc>
                <a:tc>
                  <a:txBody>
                    <a:bodyPr/>
                    <a:lstStyle/>
                    <a:p>
                      <a:pPr marL="285750" indent="-285750">
                        <a:buFont typeface="Arial" panose="020B0604020202020204" pitchFamily="34" charset="0"/>
                        <a:buChar char="•"/>
                      </a:pPr>
                      <a:r>
                        <a:rPr lang="en-US" dirty="0">
                          <a:hlinkClick r:id="rId6"/>
                        </a:rPr>
                        <a:t>Machine Learning in Production</a:t>
                      </a:r>
                      <a:endParaRPr lang="en-US" dirty="0">
                        <a:hlinkClick r:id="rId7"/>
                      </a:endParaRPr>
                    </a:p>
                    <a:p>
                      <a:pPr marL="285750" indent="-285750">
                        <a:buFont typeface="Arial" panose="020B0604020202020204" pitchFamily="34" charset="0"/>
                        <a:buChar char="•"/>
                      </a:pPr>
                      <a:r>
                        <a:rPr lang="en-US" dirty="0">
                          <a:hlinkClick r:id="rId7"/>
                        </a:rPr>
                        <a:t>Certification Overview</a:t>
                      </a:r>
                      <a:endParaRPr lang="en-US" dirty="0"/>
                    </a:p>
                    <a:p>
                      <a:pPr marL="285750" indent="-285750">
                        <a:buFont typeface="Arial" panose="020B0604020202020204" pitchFamily="34" charset="0"/>
                        <a:buChar char="•"/>
                      </a:pPr>
                      <a:r>
                        <a:rPr lang="en-US" dirty="0">
                          <a:hlinkClick r:id="rId8"/>
                        </a:rPr>
                        <a:t>Exam Guide</a:t>
                      </a:r>
                      <a:endParaRPr lang="en-US" dirty="0"/>
                    </a:p>
                  </a:txBody>
                  <a:tcPr/>
                </a:tc>
                <a:tc>
                  <a:txBody>
                    <a:bodyPr/>
                    <a:lstStyle/>
                    <a:p>
                      <a:r>
                        <a:rPr lang="en-US" dirty="0"/>
                        <a:t>9 hours</a:t>
                      </a:r>
                    </a:p>
                  </a:txBody>
                  <a:tcPr/>
                </a:tc>
                <a:tc>
                  <a:txBody>
                    <a:bodyPr/>
                    <a:lstStyle/>
                    <a:p>
                      <a:r>
                        <a:rPr lang="en-US" dirty="0"/>
                        <a:t>ML Data Scientists develop, deploy, test, and maintain machine learning models and pipelines using Databricks Machine Learning and its capabilities.</a:t>
                      </a:r>
                    </a:p>
                  </a:txBody>
                  <a:tcPr/>
                </a:tc>
                <a:extLst>
                  <a:ext uri="{0D108BD9-81ED-4DB2-BD59-A6C34878D82A}">
                    <a16:rowId xmlns:a16="http://schemas.microsoft.com/office/drawing/2014/main" val="3437003426"/>
                  </a:ext>
                </a:extLst>
              </a:tr>
            </a:tbl>
          </a:graphicData>
        </a:graphic>
      </p:graphicFrame>
      <p:pic>
        <p:nvPicPr>
          <p:cNvPr id="12" name="Picture 11">
            <a:extLst>
              <a:ext uri="{FF2B5EF4-FFF2-40B4-BE49-F238E27FC236}">
                <a16:creationId xmlns:a16="http://schemas.microsoft.com/office/drawing/2014/main" id="{00E0D6A4-D237-4CF6-A1A7-D7E5B3335FB3}"/>
              </a:ext>
            </a:extLst>
          </p:cNvPr>
          <p:cNvPicPr>
            <a:picLocks noChangeAspect="1"/>
          </p:cNvPicPr>
          <p:nvPr/>
        </p:nvPicPr>
        <p:blipFill>
          <a:blip r:embed="rId9"/>
          <a:stretch>
            <a:fillRect/>
          </a:stretch>
        </p:blipFill>
        <p:spPr>
          <a:xfrm>
            <a:off x="454600" y="2676238"/>
            <a:ext cx="533838" cy="738876"/>
          </a:xfrm>
          <a:prstGeom prst="rect">
            <a:avLst/>
          </a:prstGeom>
        </p:spPr>
      </p:pic>
      <p:pic>
        <p:nvPicPr>
          <p:cNvPr id="13" name="Picture 12">
            <a:extLst>
              <a:ext uri="{FF2B5EF4-FFF2-40B4-BE49-F238E27FC236}">
                <a16:creationId xmlns:a16="http://schemas.microsoft.com/office/drawing/2014/main" id="{9F1D691E-416A-491C-B15B-D91F9BC1791D}"/>
              </a:ext>
            </a:extLst>
          </p:cNvPr>
          <p:cNvPicPr>
            <a:picLocks noChangeAspect="1"/>
          </p:cNvPicPr>
          <p:nvPr/>
        </p:nvPicPr>
        <p:blipFill>
          <a:blip r:embed="rId10"/>
          <a:stretch>
            <a:fillRect/>
          </a:stretch>
        </p:blipFill>
        <p:spPr>
          <a:xfrm>
            <a:off x="454600" y="4197015"/>
            <a:ext cx="533838" cy="738876"/>
          </a:xfrm>
          <a:prstGeom prst="rect">
            <a:avLst/>
          </a:prstGeom>
        </p:spPr>
      </p:pic>
      <p:sp>
        <p:nvSpPr>
          <p:cNvPr id="14" name="Text Placeholder 2">
            <a:extLst>
              <a:ext uri="{FF2B5EF4-FFF2-40B4-BE49-F238E27FC236}">
                <a16:creationId xmlns:a16="http://schemas.microsoft.com/office/drawing/2014/main" id="{F0BFCE3D-8072-4487-8A09-D7C41F1273D8}"/>
              </a:ext>
            </a:extLst>
          </p:cNvPr>
          <p:cNvSpPr>
            <a:spLocks noGrp="1"/>
          </p:cNvSpPr>
          <p:nvPr>
            <p:ph type="body" sz="quarter" idx="14"/>
          </p:nvPr>
        </p:nvSpPr>
        <p:spPr>
          <a:xfrm>
            <a:off x="721840" y="1051560"/>
            <a:ext cx="10362880" cy="475488"/>
          </a:xfrm>
        </p:spPr>
        <p:txBody>
          <a:bodyPr/>
          <a:lstStyle/>
          <a:p>
            <a:r>
              <a:rPr lang="en-US" dirty="0"/>
              <a:t>Professional Level Certifications</a:t>
            </a:r>
          </a:p>
        </p:txBody>
      </p:sp>
      <p:sp>
        <p:nvSpPr>
          <p:cNvPr id="6" name="TextBox 5">
            <a:extLst>
              <a:ext uri="{FF2B5EF4-FFF2-40B4-BE49-F238E27FC236}">
                <a16:creationId xmlns:a16="http://schemas.microsoft.com/office/drawing/2014/main" id="{2F6BD685-10B2-FB02-E085-796A8174893D}"/>
              </a:ext>
            </a:extLst>
          </p:cNvPr>
          <p:cNvSpPr txBox="1"/>
          <p:nvPr/>
        </p:nvSpPr>
        <p:spPr>
          <a:xfrm>
            <a:off x="4353472" y="1483334"/>
            <a:ext cx="3475606" cy="215444"/>
          </a:xfrm>
          <a:prstGeom prst="rect">
            <a:avLst/>
          </a:prstGeom>
          <a:noFill/>
        </p:spPr>
        <p:txBody>
          <a:bodyPr wrap="square" lIns="0" tIns="0" rIns="0" bIns="0" rtlCol="0">
            <a:spAutoFit/>
          </a:bodyPr>
          <a:lstStyle/>
          <a:p>
            <a:pPr>
              <a:spcBef>
                <a:spcPts val="600"/>
              </a:spcBef>
              <a:buSzPct val="100000"/>
            </a:pPr>
            <a:r>
              <a:rPr lang="en-US" sz="1400" i="1" dirty="0">
                <a:solidFill>
                  <a:srgbClr val="313131"/>
                </a:solidFill>
              </a:rPr>
              <a:t>*Certifications may be earned in any order</a:t>
            </a:r>
          </a:p>
        </p:txBody>
      </p:sp>
      <p:sp>
        <p:nvSpPr>
          <p:cNvPr id="7" name="TextBox 6">
            <a:extLst>
              <a:ext uri="{FF2B5EF4-FFF2-40B4-BE49-F238E27FC236}">
                <a16:creationId xmlns:a16="http://schemas.microsoft.com/office/drawing/2014/main" id="{776E308C-06D9-5758-54E2-273C817271C6}"/>
              </a:ext>
            </a:extLst>
          </p:cNvPr>
          <p:cNvSpPr txBox="1"/>
          <p:nvPr/>
        </p:nvSpPr>
        <p:spPr>
          <a:xfrm>
            <a:off x="4430487" y="6447941"/>
            <a:ext cx="7630886" cy="184666"/>
          </a:xfrm>
          <a:prstGeom prst="rect">
            <a:avLst/>
          </a:prstGeom>
          <a:noFill/>
        </p:spPr>
        <p:txBody>
          <a:bodyPr wrap="square" lIns="0" tIns="0" rIns="0" bIns="0" rtlCol="0">
            <a:spAutoFit/>
          </a:bodyPr>
          <a:lstStyle/>
          <a:p>
            <a:pPr>
              <a:spcBef>
                <a:spcPts val="600"/>
              </a:spcBef>
              <a:buSzPct val="100000"/>
            </a:pPr>
            <a:r>
              <a:rPr lang="en-US" sz="1200" i="1" dirty="0">
                <a:solidFill>
                  <a:srgbClr val="313131"/>
                </a:solidFill>
              </a:rPr>
              <a:t>Note: Free ELEVATE Instructor-led trainings (ILT) are available through Partner Academy in addition to self-study courses</a:t>
            </a:r>
          </a:p>
        </p:txBody>
      </p:sp>
      <p:sp>
        <p:nvSpPr>
          <p:cNvPr id="8" name="TextBox 7">
            <a:extLst>
              <a:ext uri="{FF2B5EF4-FFF2-40B4-BE49-F238E27FC236}">
                <a16:creationId xmlns:a16="http://schemas.microsoft.com/office/drawing/2014/main" id="{A5C4FF08-3B9A-264A-213F-F6320669CB02}"/>
              </a:ext>
            </a:extLst>
          </p:cNvPr>
          <p:cNvSpPr txBox="1"/>
          <p:nvPr/>
        </p:nvSpPr>
        <p:spPr>
          <a:xfrm>
            <a:off x="7829078" y="1184325"/>
            <a:ext cx="1913635" cy="430887"/>
          </a:xfrm>
          <a:prstGeom prst="rect">
            <a:avLst/>
          </a:prstGeom>
          <a:noFill/>
          <a:ln w="12700">
            <a:solidFill>
              <a:schemeClr val="tx1"/>
            </a:solidFill>
          </a:ln>
        </p:spPr>
        <p:txBody>
          <a:bodyPr wrap="square" lIns="0" tIns="0" rIns="0" bIns="0" rtlCol="0">
            <a:spAutoFit/>
          </a:bodyPr>
          <a:lstStyle/>
          <a:p>
            <a:pPr algn="ctr">
              <a:spcBef>
                <a:spcPts val="600"/>
              </a:spcBef>
              <a:buSzPct val="100000"/>
            </a:pPr>
            <a:r>
              <a:rPr lang="en-US" sz="1400" dirty="0">
                <a:solidFill>
                  <a:srgbClr val="313131"/>
                </a:solidFill>
                <a:hlinkClick r:id="rId11"/>
              </a:rPr>
              <a:t>Databricks Partner Collab Environment Setup Form</a:t>
            </a:r>
            <a:endParaRPr lang="en-US" sz="1400" dirty="0">
              <a:solidFill>
                <a:srgbClr val="313131"/>
              </a:solidFill>
            </a:endParaRPr>
          </a:p>
        </p:txBody>
      </p:sp>
    </p:spTree>
    <p:extLst>
      <p:ext uri="{BB962C8B-B14F-4D97-AF65-F5344CB8AC3E}">
        <p14:creationId xmlns:p14="http://schemas.microsoft.com/office/powerpoint/2010/main" val="11780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AAC38C5-945F-4C8D-8C67-BDCAE44CB755}"/>
              </a:ext>
            </a:extLst>
          </p:cNvPr>
          <p:cNvPicPr>
            <a:picLocks noChangeAspect="1"/>
          </p:cNvPicPr>
          <p:nvPr/>
        </p:nvPicPr>
        <p:blipFill>
          <a:blip r:embed="rId2"/>
          <a:stretch>
            <a:fillRect/>
          </a:stretch>
        </p:blipFill>
        <p:spPr>
          <a:xfrm rot="10800000">
            <a:off x="5298393" y="-28272"/>
            <a:ext cx="6893607" cy="3879224"/>
          </a:xfrm>
          <a:prstGeom prst="rect">
            <a:avLst/>
          </a:prstGeom>
        </p:spPr>
      </p:pic>
      <p:sp>
        <p:nvSpPr>
          <p:cNvPr id="2" name="Title 1">
            <a:extLst>
              <a:ext uri="{FF2B5EF4-FFF2-40B4-BE49-F238E27FC236}">
                <a16:creationId xmlns:a16="http://schemas.microsoft.com/office/drawing/2014/main" id="{1EEC333C-F6D0-423D-9337-18C9975AB0B4}"/>
              </a:ext>
            </a:extLst>
          </p:cNvPr>
          <p:cNvSpPr>
            <a:spLocks noGrp="1"/>
          </p:cNvSpPr>
          <p:nvPr>
            <p:ph type="title"/>
          </p:nvPr>
        </p:nvSpPr>
        <p:spPr/>
        <p:txBody>
          <a:bodyPr/>
          <a:lstStyle/>
          <a:p>
            <a:r>
              <a:rPr lang="en-US" sz="2800" dirty="0"/>
              <a:t>Partner Technical Learning Paths &amp; Accreditations</a:t>
            </a:r>
          </a:p>
        </p:txBody>
      </p:sp>
      <p:graphicFrame>
        <p:nvGraphicFramePr>
          <p:cNvPr id="4" name="Table 4">
            <a:extLst>
              <a:ext uri="{FF2B5EF4-FFF2-40B4-BE49-F238E27FC236}">
                <a16:creationId xmlns:a16="http://schemas.microsoft.com/office/drawing/2014/main" id="{84EEA5D8-75DD-4BC7-BED8-B533A628AD50}"/>
              </a:ext>
            </a:extLst>
          </p:cNvPr>
          <p:cNvGraphicFramePr>
            <a:graphicFrameLocks noGrp="1"/>
          </p:cNvGraphicFramePr>
          <p:nvPr/>
        </p:nvGraphicFramePr>
        <p:xfrm>
          <a:off x="352769" y="1811985"/>
          <a:ext cx="11484864" cy="3756660"/>
        </p:xfrm>
        <a:graphic>
          <a:graphicData uri="http://schemas.openxmlformats.org/drawingml/2006/table">
            <a:tbl>
              <a:tblPr firstRow="1" bandRow="1">
                <a:tableStyleId>{93296810-A885-4BE3-A3E7-6D5BEEA58F35}</a:tableStyleId>
              </a:tblPr>
              <a:tblGrid>
                <a:gridCol w="2194560">
                  <a:extLst>
                    <a:ext uri="{9D8B030D-6E8A-4147-A177-3AD203B41FA5}">
                      <a16:colId xmlns:a16="http://schemas.microsoft.com/office/drawing/2014/main" val="2213992133"/>
                    </a:ext>
                  </a:extLst>
                </a:gridCol>
                <a:gridCol w="3401568">
                  <a:extLst>
                    <a:ext uri="{9D8B030D-6E8A-4147-A177-3AD203B41FA5}">
                      <a16:colId xmlns:a16="http://schemas.microsoft.com/office/drawing/2014/main" val="3044996280"/>
                    </a:ext>
                  </a:extLst>
                </a:gridCol>
                <a:gridCol w="2377440">
                  <a:extLst>
                    <a:ext uri="{9D8B030D-6E8A-4147-A177-3AD203B41FA5}">
                      <a16:colId xmlns:a16="http://schemas.microsoft.com/office/drawing/2014/main" val="70662062"/>
                    </a:ext>
                  </a:extLst>
                </a:gridCol>
                <a:gridCol w="859536">
                  <a:extLst>
                    <a:ext uri="{9D8B030D-6E8A-4147-A177-3AD203B41FA5}">
                      <a16:colId xmlns:a16="http://schemas.microsoft.com/office/drawing/2014/main" val="2365040928"/>
                    </a:ext>
                  </a:extLst>
                </a:gridCol>
                <a:gridCol w="2651760">
                  <a:extLst>
                    <a:ext uri="{9D8B030D-6E8A-4147-A177-3AD203B41FA5}">
                      <a16:colId xmlns:a16="http://schemas.microsoft.com/office/drawing/2014/main" val="75963829"/>
                    </a:ext>
                  </a:extLst>
                </a:gridCol>
              </a:tblGrid>
              <a:tr h="511776">
                <a:tc>
                  <a:txBody>
                    <a:bodyPr/>
                    <a:lstStyle/>
                    <a:p>
                      <a:r>
                        <a:rPr lang="en-US" sz="1600" dirty="0"/>
                        <a:t>Accreditation</a:t>
                      </a:r>
                    </a:p>
                  </a:txBody>
                  <a:tcPr/>
                </a:tc>
                <a:tc>
                  <a:txBody>
                    <a:bodyPr/>
                    <a:lstStyle/>
                    <a:p>
                      <a:r>
                        <a:rPr lang="en-US" sz="1600" dirty="0"/>
                        <a:t>Course Description</a:t>
                      </a:r>
                    </a:p>
                  </a:txBody>
                  <a:tcPr/>
                </a:tc>
                <a:tc>
                  <a:txBody>
                    <a:bodyPr/>
                    <a:lstStyle/>
                    <a:p>
                      <a:r>
                        <a:rPr lang="en-US" sz="1600" dirty="0"/>
                        <a:t>Databricks Self-Study</a:t>
                      </a:r>
                    </a:p>
                    <a:p>
                      <a:r>
                        <a:rPr lang="en-US" sz="1600" dirty="0"/>
                        <a:t>Training Course</a:t>
                      </a:r>
                    </a:p>
                  </a:txBody>
                  <a:tcPr/>
                </a:tc>
                <a:tc>
                  <a:txBody>
                    <a:bodyPr/>
                    <a:lstStyle/>
                    <a:p>
                      <a:r>
                        <a:rPr lang="en-US" sz="1600" dirty="0"/>
                        <a:t>Course Length</a:t>
                      </a:r>
                    </a:p>
                  </a:txBody>
                  <a:tcPr/>
                </a:tc>
                <a:tc>
                  <a:txBody>
                    <a:bodyPr/>
                    <a:lstStyle/>
                    <a:p>
                      <a:r>
                        <a:rPr lang="en-US" sz="1600" dirty="0"/>
                        <a:t>Role</a:t>
                      </a:r>
                    </a:p>
                  </a:txBody>
                  <a:tcPr/>
                </a:tc>
                <a:extLst>
                  <a:ext uri="{0D108BD9-81ED-4DB2-BD59-A6C34878D82A}">
                    <a16:rowId xmlns:a16="http://schemas.microsoft.com/office/drawing/2014/main" val="138143709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Platform Administrator</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Topics within this cloud-neutral path are relevant across all three Databricks clouds (Azure, AWS, and Google Cloud) and are organized into the following courses: </a:t>
                      </a:r>
                    </a:p>
                    <a:p>
                      <a:pPr marL="285750" indent="-285750">
                        <a:buFont typeface="Arial" panose="020B0604020202020204" pitchFamily="34" charset="0"/>
                        <a:buChar char="•"/>
                      </a:pPr>
                      <a:r>
                        <a:rPr lang="en-US" dirty="0"/>
                        <a:t>Databricks Platform Administration Fundamentals</a:t>
                      </a:r>
                    </a:p>
                    <a:p>
                      <a:pPr marL="285750" indent="-285750">
                        <a:buFont typeface="Arial" panose="020B0604020202020204" pitchFamily="34" charset="0"/>
                        <a:buChar char="•"/>
                      </a:pPr>
                      <a:r>
                        <a:rPr lang="en-US" dirty="0"/>
                        <a:t>Databricks Identity Administration</a:t>
                      </a:r>
                    </a:p>
                    <a:p>
                      <a:pPr marL="285750" indent="-285750">
                        <a:buFont typeface="Arial" panose="020B0604020202020204" pitchFamily="34" charset="0"/>
                        <a:buChar char="•"/>
                      </a:pPr>
                      <a:r>
                        <a:rPr lang="en-US" dirty="0"/>
                        <a:t>Databricks Workspace Administration and Security</a:t>
                      </a:r>
                    </a:p>
                    <a:p>
                      <a:pPr marL="285750" indent="-285750">
                        <a:buFont typeface="Arial" panose="020B0604020202020204" pitchFamily="34" charset="0"/>
                        <a:buChar char="•"/>
                      </a:pPr>
                      <a:r>
                        <a:rPr lang="en-US" dirty="0"/>
                        <a:t>Databricks Compute Resource Administration</a:t>
                      </a:r>
                    </a:p>
                    <a:p>
                      <a:pPr marL="285750" indent="-285750">
                        <a:buFont typeface="Arial" panose="020B0604020202020204" pitchFamily="34" charset="0"/>
                        <a:buChar char="•"/>
                      </a:pPr>
                      <a:r>
                        <a:rPr lang="en-US" dirty="0"/>
                        <a:t>Data Administration in Databricks</a:t>
                      </a:r>
                    </a:p>
                    <a:p>
                      <a:pPr marL="285750" indent="-285750">
                        <a:buFont typeface="Arial" panose="020B0604020202020204" pitchFamily="34" charset="0"/>
                        <a:buChar char="•"/>
                      </a:pPr>
                      <a:r>
                        <a:rPr lang="en-US" dirty="0"/>
                        <a:t>CI/CD Administration in Databricks</a:t>
                      </a:r>
                    </a:p>
                    <a:p>
                      <a:pPr marL="285750" indent="-285750">
                        <a:buFont typeface="Arial" panose="020B0604020202020204" pitchFamily="34" charset="0"/>
                        <a:buChar char="•"/>
                      </a:pPr>
                      <a:r>
                        <a:rPr lang="en-US" dirty="0"/>
                        <a:t>Databricks Accredited Platform Administrator Accreditation</a:t>
                      </a:r>
                      <a:endParaRPr lang="en-US" sz="1000" dirty="0"/>
                    </a:p>
                  </a:txBody>
                  <a:tcPr/>
                </a:tc>
                <a:tc>
                  <a:txBody>
                    <a:bodyPr/>
                    <a:lstStyle/>
                    <a:p>
                      <a:pPr marL="285750" indent="-285750">
                        <a:buFont typeface="Arial" panose="020B0604020202020204" pitchFamily="34" charset="0"/>
                        <a:buChar char="•"/>
                      </a:pPr>
                      <a:r>
                        <a:rPr lang="en-US" dirty="0">
                          <a:hlinkClick r:id="rId3"/>
                        </a:rPr>
                        <a:t>Platform Administrator Learning Plan</a:t>
                      </a:r>
                      <a:endParaRPr lang="en-US" dirty="0"/>
                    </a:p>
                  </a:txBody>
                  <a:tcPr/>
                </a:tc>
                <a:tc>
                  <a:txBody>
                    <a:bodyPr/>
                    <a:lstStyle/>
                    <a:p>
                      <a:r>
                        <a:rPr lang="en-US" dirty="0"/>
                        <a:t>5.75 hours</a:t>
                      </a:r>
                    </a:p>
                  </a:txBody>
                  <a:tcPr/>
                </a:tc>
                <a:tc>
                  <a:txBody>
                    <a:bodyPr/>
                    <a:lstStyle/>
                    <a:p>
                      <a:r>
                        <a:rPr lang="en-US" dirty="0"/>
                        <a:t>The platform administrator is responsible for managing and maintaining the platform, as well as guaranteeing its security and providing support to its users. Their responsibilities encompass the technical, operational, and security areas, ensuring that the platform runs smoothly and meets the expectations of its users.</a:t>
                      </a:r>
                    </a:p>
                  </a:txBody>
                  <a:tcPr/>
                </a:tc>
                <a:extLst>
                  <a:ext uri="{0D108BD9-81ED-4DB2-BD59-A6C34878D82A}">
                    <a16:rowId xmlns:a16="http://schemas.microsoft.com/office/drawing/2014/main" val="4210834932"/>
                  </a:ext>
                </a:extLst>
              </a:tr>
            </a:tbl>
          </a:graphicData>
        </a:graphic>
      </p:graphicFrame>
      <p:pic>
        <p:nvPicPr>
          <p:cNvPr id="3074" name="Picture 2">
            <a:extLst>
              <a:ext uri="{FF2B5EF4-FFF2-40B4-BE49-F238E27FC236}">
                <a16:creationId xmlns:a16="http://schemas.microsoft.com/office/drawing/2014/main" id="{3C13C21C-C208-E7E7-8A80-7402E190F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47" y="2746951"/>
            <a:ext cx="1485407" cy="7427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DE52E3FB-AA51-1009-1B6E-5C154DF528E5}"/>
              </a:ext>
            </a:extLst>
          </p:cNvPr>
          <p:cNvSpPr>
            <a:spLocks noGrp="1"/>
          </p:cNvSpPr>
          <p:nvPr>
            <p:ph type="body" sz="quarter" idx="14"/>
          </p:nvPr>
        </p:nvSpPr>
        <p:spPr>
          <a:xfrm>
            <a:off x="722313" y="1050925"/>
            <a:ext cx="10363200" cy="476250"/>
          </a:xfrm>
        </p:spPr>
        <p:txBody>
          <a:bodyPr vert="horz" lIns="0" tIns="0" rIns="0" bIns="0" rtlCol="0">
            <a:noAutofit/>
          </a:bodyPr>
          <a:lstStyle/>
          <a:p>
            <a:r>
              <a:rPr lang="en-US" dirty="0"/>
              <a:t>Accreditations</a:t>
            </a:r>
          </a:p>
        </p:txBody>
      </p:sp>
      <p:sp>
        <p:nvSpPr>
          <p:cNvPr id="7" name="TextBox 6">
            <a:extLst>
              <a:ext uri="{FF2B5EF4-FFF2-40B4-BE49-F238E27FC236}">
                <a16:creationId xmlns:a16="http://schemas.microsoft.com/office/drawing/2014/main" id="{3BF4332E-B3AE-2958-1DFA-0B240803E37A}"/>
              </a:ext>
            </a:extLst>
          </p:cNvPr>
          <p:cNvSpPr txBox="1"/>
          <p:nvPr/>
        </p:nvSpPr>
        <p:spPr>
          <a:xfrm>
            <a:off x="2086994" y="1454136"/>
            <a:ext cx="10201835" cy="215444"/>
          </a:xfrm>
          <a:prstGeom prst="rect">
            <a:avLst/>
          </a:prstGeom>
          <a:noFill/>
        </p:spPr>
        <p:txBody>
          <a:bodyPr wrap="square" lIns="0" tIns="0" rIns="0" bIns="0" rtlCol="0">
            <a:spAutoFit/>
          </a:bodyPr>
          <a:lstStyle/>
          <a:p>
            <a:pPr>
              <a:spcBef>
                <a:spcPts val="600"/>
              </a:spcBef>
              <a:buSzPct val="100000"/>
            </a:pPr>
            <a:r>
              <a:rPr lang="en-US" sz="1400" i="1" dirty="0">
                <a:solidFill>
                  <a:srgbClr val="313131"/>
                </a:solidFill>
              </a:rPr>
              <a:t>*The recommended prerequisite is Fundamentals of the Databricks Lakehouse Platform and Accreditation</a:t>
            </a:r>
          </a:p>
        </p:txBody>
      </p:sp>
    </p:spTree>
    <p:extLst>
      <p:ext uri="{BB962C8B-B14F-4D97-AF65-F5344CB8AC3E}">
        <p14:creationId xmlns:p14="http://schemas.microsoft.com/office/powerpoint/2010/main" val="31763126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tabricks">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atabricks" id="{FA6DB156-365D-43FD-864F-D0C6874BC761}" vid="{AF1B800E-1AFE-4F66-A1FD-FE7302D59C52}"/>
    </a:ext>
  </a:extLst>
</a:theme>
</file>

<file path=ppt/theme/theme2.xml><?xml version="1.0" encoding="utf-8"?>
<a:theme xmlns:a="http://schemas.openxmlformats.org/drawingml/2006/main" name="1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415c002-77b5-461d-b925-d4d63c24e2ae">
      <Terms xmlns="http://schemas.microsoft.com/office/infopath/2007/PartnerControls"/>
    </lcf76f155ced4ddcb4097134ff3c332f>
    <TaxCatchAll xmlns="aee49ac9-1be0-4ff7-9c21-041b9ca54a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20B83CAA0F7A458FDB4D83B020EAC3" ma:contentTypeVersion="15" ma:contentTypeDescription="Create a new document." ma:contentTypeScope="" ma:versionID="92f9d2c130dbaf620c6d9ea149240a9a">
  <xsd:schema xmlns:xsd="http://www.w3.org/2001/XMLSchema" xmlns:xs="http://www.w3.org/2001/XMLSchema" xmlns:p="http://schemas.microsoft.com/office/2006/metadata/properties" xmlns:ns2="7415c002-77b5-461d-b925-d4d63c24e2ae" xmlns:ns3="aee49ac9-1be0-4ff7-9c21-041b9ca54ae4" targetNamespace="http://schemas.microsoft.com/office/2006/metadata/properties" ma:root="true" ma:fieldsID="852436c1b0d36f7176b0def3bc51a46a" ns2:_="" ns3:_="">
    <xsd:import namespace="7415c002-77b5-461d-b925-d4d63c24e2ae"/>
    <xsd:import namespace="aee49ac9-1be0-4ff7-9c21-041b9ca54ae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15c002-77b5-461d-b925-d4d63c24e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e49ac9-1be0-4ff7-9c21-041b9ca54ae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d428c634-f3cd-45cb-bc04-3146e926dd23}" ma:internalName="TaxCatchAll" ma:showField="CatchAllData" ma:web="aee49ac9-1be0-4ff7-9c21-041b9ca54a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3CD4CD-E9B6-47BB-B66A-DB7C46AA7A73}">
  <ds:schemaRefs>
    <ds:schemaRef ds:uri="7415c002-77b5-461d-b925-d4d63c24e2ae"/>
    <ds:schemaRef ds:uri="http://www.w3.org/XML/1998/namespace"/>
    <ds:schemaRef ds:uri="http://schemas.microsoft.com/office/2006/documentManagement/types"/>
    <ds:schemaRef ds:uri="http://purl.org/dc/elements/1.1/"/>
    <ds:schemaRef ds:uri="http://schemas.openxmlformats.org/package/2006/metadata/core-properties"/>
    <ds:schemaRef ds:uri="aee49ac9-1be0-4ff7-9c21-041b9ca54ae4"/>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C7C80A-93B3-4A42-AE6A-83A4366EEABF}">
  <ds:schemaRefs>
    <ds:schemaRef ds:uri="http://schemas.microsoft.com/sharepoint/v3/contenttype/forms"/>
  </ds:schemaRefs>
</ds:datastoreItem>
</file>

<file path=customXml/itemProps3.xml><?xml version="1.0" encoding="utf-8"?>
<ds:datastoreItem xmlns:ds="http://schemas.openxmlformats.org/officeDocument/2006/customXml" ds:itemID="{2C4A0C6C-E09A-4F46-A22E-24DDB97E4D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15c002-77b5-461d-b925-d4d63c24e2ae"/>
    <ds:schemaRef ds:uri="aee49ac9-1be0-4ff7-9c21-041b9ca54a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41875</TotalTime>
  <Words>1976</Words>
  <Application>Microsoft Office PowerPoint</Application>
  <PresentationFormat>Widescreen</PresentationFormat>
  <Paragraphs>280</Paragraphs>
  <Slides>20</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1" baseType="lpstr">
      <vt:lpstr>Arial</vt:lpstr>
      <vt:lpstr>Calibri</vt:lpstr>
      <vt:lpstr>Open Sans</vt:lpstr>
      <vt:lpstr>Open Sans Light</vt:lpstr>
      <vt:lpstr>Times New Roman</vt:lpstr>
      <vt:lpstr>Verdana</vt:lpstr>
      <vt:lpstr>Wingdings</vt:lpstr>
      <vt:lpstr>Wingdings 2</vt:lpstr>
      <vt:lpstr>Databricks</vt:lpstr>
      <vt:lpstr>1_Deloitte Brand Theme</vt:lpstr>
      <vt:lpstr>think-cell Slide</vt:lpstr>
      <vt:lpstr>Databricks Training Guide</vt:lpstr>
      <vt:lpstr>PowerPoint Presentation</vt:lpstr>
      <vt:lpstr>Table of Contents</vt:lpstr>
      <vt:lpstr>PowerPoint Presentation</vt:lpstr>
      <vt:lpstr>Partner Portal</vt:lpstr>
      <vt:lpstr>Training &amp; Certification Pathways</vt:lpstr>
      <vt:lpstr>Partner Technical Learning Paths &amp; Certifications </vt:lpstr>
      <vt:lpstr>Partner Technical Learning Paths &amp; Certifications</vt:lpstr>
      <vt:lpstr>Partner Technical Learning Paths &amp; Accreditations</vt:lpstr>
      <vt:lpstr>Partner Technical Learning Paths &amp; Accreditations</vt:lpstr>
      <vt:lpstr>A Journey to GenAI Mastery</vt:lpstr>
      <vt:lpstr>A Journey to GenAI Mastery</vt:lpstr>
      <vt:lpstr>PowerPoint Presentation</vt:lpstr>
      <vt:lpstr>Requesting Exam Vouchers</vt:lpstr>
      <vt:lpstr>PowerPoint Presentation</vt:lpstr>
      <vt:lpstr>Scheduling Your Exam </vt:lpstr>
      <vt:lpstr>FAQ’s, Support &amp; Prerequisite Training</vt:lpstr>
      <vt:lpstr>PowerPoint Presentation</vt:lpstr>
      <vt:lpstr>Databricks Certification Prerequisite Training &amp; Accreditation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Databricks CoE Deck</dc:title>
  <dc:creator>Penumarthy, Pradeep</dc:creator>
  <cp:lastModifiedBy>Grimes, McKenzie J</cp:lastModifiedBy>
  <cp:revision>59</cp:revision>
  <dcterms:created xsi:type="dcterms:W3CDTF">2023-01-27T07:07:39Z</dcterms:created>
  <dcterms:modified xsi:type="dcterms:W3CDTF">2023-11-09T17:45:30Z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2023-01-27T07:07:39Z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479bffab-4a70-4b9c-8053-b83b7cf31850</vt:lpwstr>
  </property>
  <property fmtid="{D5CDD505-2E9C-101B-9397-08002B2CF9AE}" pid="8" name="MSIP_Label_ea60d57e-af5b-4752-ac57-3e4f28ca11dc_ContentBits">
    <vt:lpwstr>0</vt:lpwstr>
  </property>
  <property fmtid="{D5CDD505-2E9C-101B-9397-08002B2CF9AE}" pid="9" name="ContentTypeId">
    <vt:lpwstr>0x0101004E20B83CAA0F7A458FDB4D83B020EAC3</vt:lpwstr>
  </property>
  <property fmtid="{D5CDD505-2E9C-101B-9397-08002B2CF9AE}" pid="10" name="MediaServiceImageTags">
    <vt:lpwstr/>
  </property>
</Properties>
</file>